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77" r:id="rId13"/>
    <p:sldId id="267" r:id="rId14"/>
    <p:sldId id="268" r:id="rId15"/>
    <p:sldId id="269" r:id="rId16"/>
    <p:sldId id="278" r:id="rId17"/>
    <p:sldId id="272" r:id="rId18"/>
    <p:sldId id="273" r:id="rId19"/>
    <p:sldId id="270" r:id="rId20"/>
    <p:sldId id="271" r:id="rId21"/>
    <p:sldId id="274" r:id="rId22"/>
    <p:sldId id="275" r:id="rId23"/>
    <p:sldId id="276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/>
    <p:restoredTop sz="65196" autoAdjust="0"/>
  </p:normalViewPr>
  <p:slideViewPr>
    <p:cSldViewPr snapToGrid="0" showGuides="1">
      <p:cViewPr>
        <p:scale>
          <a:sx n="100" d="100"/>
          <a:sy n="100" d="100"/>
        </p:scale>
        <p:origin x="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615AF-1626-B441-ACF8-47B9F54B8FE2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12FB8-FE94-1B44-BB21-37AD1CAA0D73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94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12FB8-FE94-1B44-BB21-37AD1CAA0D7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96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12FB8-FE94-1B44-BB21-37AD1CAA0D7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12FB8-FE94-1B44-BB21-37AD1CAA0D7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10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32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50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66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6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1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97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26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10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575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008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47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307EF-7662-D348-8040-385435A9698F}" type="datetimeFigureOut">
              <a:rPr lang="de-DE" smtClean="0"/>
              <a:t>11.12.2022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F968D-0685-964E-9A4F-B24DED91384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791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40F8862-1709-17E8-1EF9-06B0BE33FE8D}"/>
              </a:ext>
            </a:extLst>
          </p:cNvPr>
          <p:cNvSpPr txBox="1"/>
          <p:nvPr/>
        </p:nvSpPr>
        <p:spPr>
          <a:xfrm>
            <a:off x="333633" y="302172"/>
            <a:ext cx="2259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La </a:t>
            </a:r>
            <a:r>
              <a:rPr lang="de-CH" dirty="0" err="1" smtClean="0"/>
              <a:t>tenture</a:t>
            </a:r>
            <a:r>
              <a:rPr lang="de-CH" dirty="0" smtClean="0"/>
              <a:t> 2023 de MISEREOR </a:t>
            </a:r>
            <a:r>
              <a:rPr lang="de-CH" dirty="0" smtClean="0"/>
              <a:t>« </a:t>
            </a:r>
            <a:r>
              <a:rPr lang="de-CH" dirty="0" err="1" smtClean="0"/>
              <a:t>Qu’est-ce</a:t>
            </a:r>
            <a:r>
              <a:rPr lang="de-CH" dirty="0" smtClean="0"/>
              <a:t> </a:t>
            </a:r>
            <a:r>
              <a:rPr lang="de-CH" dirty="0" err="1" smtClean="0"/>
              <a:t>qui</a:t>
            </a:r>
            <a:r>
              <a:rPr lang="de-CH" dirty="0" smtClean="0"/>
              <a:t> </a:t>
            </a:r>
            <a:r>
              <a:rPr lang="de-CH" dirty="0" err="1" smtClean="0"/>
              <a:t>est</a:t>
            </a:r>
            <a:r>
              <a:rPr lang="de-CH" dirty="0" smtClean="0"/>
              <a:t> </a:t>
            </a:r>
            <a:r>
              <a:rPr lang="de-CH" dirty="0" err="1" smtClean="0"/>
              <a:t>sacré</a:t>
            </a:r>
            <a:r>
              <a:rPr lang="de-CH" dirty="0" smtClean="0"/>
              <a:t> </a:t>
            </a:r>
            <a:r>
              <a:rPr lang="de-CH" dirty="0" err="1" smtClean="0"/>
              <a:t>pour</a:t>
            </a:r>
            <a:r>
              <a:rPr lang="de-CH" dirty="0" smtClean="0"/>
              <a:t> </a:t>
            </a:r>
            <a:r>
              <a:rPr lang="de-CH" dirty="0" err="1" smtClean="0"/>
              <a:t>nous</a:t>
            </a:r>
            <a:r>
              <a:rPr lang="de-CH" dirty="0" smtClean="0"/>
              <a:t> ?» de </a:t>
            </a:r>
            <a:r>
              <a:rPr lang="de-CH" dirty="0"/>
              <a:t>Emeka </a:t>
            </a:r>
            <a:r>
              <a:rPr lang="de-CH" dirty="0" err="1"/>
              <a:t>Udemba</a:t>
            </a:r>
            <a:r>
              <a:rPr lang="de-CH" dirty="0"/>
              <a:t> </a:t>
            </a:r>
            <a:r>
              <a:rPr lang="de-CH" dirty="0" smtClean="0"/>
              <a:t>©MISEREOR</a:t>
            </a:r>
            <a:r>
              <a:rPr lang="de-CH" dirty="0"/>
              <a:t>.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61FA391-4371-1AB8-691E-181E0B6A07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810" y="586026"/>
            <a:ext cx="7772400" cy="58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0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E2B2AA-FDA0-22E5-8C00-6D83F9CB78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18827"/>
            <a:ext cx="7772400" cy="582034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B9C6993-8C93-7E31-F999-220CC537C72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C97DD8-8284-B9FA-EF19-2B7586FA42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51111"/>
            <a:ext cx="7772400" cy="575577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03C0322-78EB-4507-9376-5AE40D83D2A8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092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03C0322-78EB-4507-9376-5AE40D83D2A8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49BFF2-D283-56BA-1876-370CE6FCEE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65014"/>
            <a:ext cx="7772400" cy="632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72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DBD9B81-0EC1-CE6F-E5A1-932A17E2EF08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836482-E40F-3D47-2CD1-8ED802DA4D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92525"/>
            <a:ext cx="7772400" cy="58188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F7CA27-AC68-6325-0CD7-670B867D46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25378">
            <a:off x="5334705" y="1617981"/>
            <a:ext cx="7195571" cy="49685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678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B8925E-C7B8-02DD-4261-929DC6904F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351894"/>
            <a:ext cx="7772400" cy="615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65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8AE5F3-0B05-7A80-99EA-BA264422A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10865"/>
            <a:ext cx="7772400" cy="60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6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81D51F-0F9C-34C0-C5A9-05B498F777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322310"/>
            <a:ext cx="7772400" cy="62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98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AFC64D-D78B-596E-579E-834A7FAD4C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21812"/>
            <a:ext cx="7772400" cy="58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57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C210C1-72A8-70C7-56CE-1E80A00B8F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19594"/>
            <a:ext cx="7772400" cy="58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64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718985-EC4D-AB94-3B92-93BCE99264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20366"/>
            <a:ext cx="7772400" cy="58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D1CAFCD-E413-12C6-9E84-39E1148081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324" y="218163"/>
            <a:ext cx="9256313" cy="62536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F9F322-BE40-DE0C-1FE4-BF5152F13109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3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887DC4-3B55-14B0-239C-B3350C4418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50333"/>
            <a:ext cx="7772400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82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CF6A9C-CE47-C762-5725-C3CF2C5827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25314"/>
            <a:ext cx="7772400" cy="66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58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0F7C4F-7182-9E03-D87C-E11F6E8162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12624"/>
            <a:ext cx="7772400" cy="583275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4A12E7-FA89-06AF-F084-D7BFC227E6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97269">
            <a:off x="6508512" y="1242715"/>
            <a:ext cx="6057143" cy="51351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3885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2F0253F-9801-1B99-C4A1-681026FF2D9A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822F98-7D6B-AC80-91D6-3C164EE948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302508"/>
            <a:ext cx="7772400" cy="625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D1CAFCD-E413-12C6-9E84-39E1148081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843" y="302172"/>
            <a:ext cx="9256313" cy="62536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BF9F322-BE40-DE0C-1FE4-BF5152F13109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16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96C529-333F-DF78-AA05-E6B2AD51A1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738554"/>
            <a:ext cx="7772400" cy="538089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00B1E8-4212-9404-FAC8-E4B66F551F89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15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F984855-7E6C-73BF-3083-DC4F0FA3F0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868466"/>
            <a:ext cx="7772400" cy="512106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3AAB056-6CD5-36F7-D549-E7B7DC57D722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45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4F9A9A6-88B9-7BF2-D347-66E08951FD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13603"/>
            <a:ext cx="7772400" cy="58307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C09EAD8-ADF7-B277-AE12-0A858CE1D5F3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41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42AE12-4B03-8C07-F78B-C18B38704C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90906"/>
            <a:ext cx="7772400" cy="567618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B62ADF-6BD8-6325-F5B2-78EC9A2214D8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1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9085FC2-D8A8-6F2A-870F-88C9E70436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754748"/>
            <a:ext cx="7772400" cy="534850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5660367-133B-22B1-9EEA-E1CD4D805F6F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25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0A61CC-EC59-449C-D762-BEEE0761D4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97934"/>
            <a:ext cx="7772400" cy="586213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ADC46C8-3948-C74C-10D2-88710FCBBE05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23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A39046-D8B3-8008-A437-4D55D19C8F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46205"/>
            <a:ext cx="7772400" cy="596558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DF5795C-38CC-E1AA-2ADF-EF75D0B4403E}"/>
              </a:ext>
            </a:extLst>
          </p:cNvPr>
          <p:cNvSpPr txBox="1"/>
          <p:nvPr/>
        </p:nvSpPr>
        <p:spPr>
          <a:xfrm>
            <a:off x="6603423" y="6581001"/>
            <a:ext cx="609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chemeClr val="bg2"/>
                </a:solidFill>
              </a:rPr>
              <a:t>Das MISEREOR-Hungertuch 2023 „Was ist uns heilig?“ von Emeka </a:t>
            </a:r>
            <a:r>
              <a:rPr lang="de-CH" sz="1200" dirty="0" err="1">
                <a:solidFill>
                  <a:schemeClr val="bg2"/>
                </a:solidFill>
              </a:rPr>
              <a:t>Udemba</a:t>
            </a:r>
            <a:r>
              <a:rPr lang="de-CH" sz="1200" dirty="0">
                <a:solidFill>
                  <a:schemeClr val="bg2"/>
                </a:solidFill>
              </a:rPr>
              <a:t> © MISEREOR.</a:t>
            </a:r>
            <a:endParaRPr lang="de-DE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70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367</Words>
  <Application>Microsoft Office PowerPoint</Application>
  <PresentationFormat>Grand écran</PresentationFormat>
  <Paragraphs>27</Paragraphs>
  <Slides>24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moniegger moniegger</dc:creator>
  <cp:lastModifiedBy>Hélène Bourban</cp:lastModifiedBy>
  <cp:revision>5</cp:revision>
  <dcterms:created xsi:type="dcterms:W3CDTF">2022-10-25T06:11:50Z</dcterms:created>
  <dcterms:modified xsi:type="dcterms:W3CDTF">2022-12-11T19:42:35Z</dcterms:modified>
</cp:coreProperties>
</file>