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21_97080FC5.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87" r:id="rId5"/>
  </p:sldMasterIdLst>
  <p:notesMasterIdLst>
    <p:notesMasterId r:id="rId38"/>
  </p:notesMasterIdLst>
  <p:handoutMasterIdLst>
    <p:handoutMasterId r:id="rId39"/>
  </p:handoutMasterIdLst>
  <p:sldIdLst>
    <p:sldId id="257" r:id="rId6"/>
    <p:sldId id="289" r:id="rId7"/>
    <p:sldId id="631" r:id="rId8"/>
    <p:sldId id="628" r:id="rId9"/>
    <p:sldId id="552" r:id="rId10"/>
    <p:sldId id="298" r:id="rId11"/>
    <p:sldId id="605" r:id="rId12"/>
    <p:sldId id="630" r:id="rId13"/>
    <p:sldId id="632" r:id="rId14"/>
    <p:sldId id="580" r:id="rId15"/>
    <p:sldId id="634" r:id="rId16"/>
    <p:sldId id="635" r:id="rId17"/>
    <p:sldId id="624" r:id="rId18"/>
    <p:sldId id="626" r:id="rId19"/>
    <p:sldId id="270" r:id="rId20"/>
    <p:sldId id="300" r:id="rId21"/>
    <p:sldId id="294" r:id="rId22"/>
    <p:sldId id="622" r:id="rId23"/>
    <p:sldId id="598" r:id="rId24"/>
    <p:sldId id="271" r:id="rId25"/>
    <p:sldId id="623" r:id="rId26"/>
    <p:sldId id="633" r:id="rId27"/>
    <p:sldId id="280" r:id="rId28"/>
    <p:sldId id="616" r:id="rId29"/>
    <p:sldId id="560" r:id="rId30"/>
    <p:sldId id="582" r:id="rId31"/>
    <p:sldId id="302" r:id="rId32"/>
    <p:sldId id="286" r:id="rId33"/>
    <p:sldId id="611" r:id="rId34"/>
    <p:sldId id="608" r:id="rId35"/>
    <p:sldId id="607" r:id="rId36"/>
    <p:sldId id="269" r:id="rId37"/>
  </p:sldIdLst>
  <p:sldSz cx="9144000" cy="6858000" type="screen4x3"/>
  <p:notesSz cx="6799263" cy="99298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9C9D1F-3F3A-8015-4D32-F9CF9BDCC31D}" name="Camille Servais" initials="CS" userId="S::servais@actiondecareme.ch::c635661f-ad39-463c-8232-1d4396678390" providerId="AD"/>
  <p188:author id="{14DFE337-1E3D-12E0-2D0B-689D6CAE0B9A}" name="Jessica Momorie" initials="JM" userId="S::jessica.momorie@eper.ch::7304f903-30ca-42a8-bf4d-a8baa87a6fe4" providerId="AD"/>
  <p188:author id="{33E4829F-6442-3BEC-2F6E-9347769792A4}" name="Rahel Ablorh" initials="RA" userId="S::rahel.ablorh@eper.ch::6aa91fce-b404-42bc-912a-2716bf2f3f9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alérie Gmünder" initials="VG" lastIdx="1" clrIdx="0">
    <p:extLst>
      <p:ext uri="{19B8F6BF-5375-455C-9EA6-DF929625EA0E}">
        <p15:presenceInfo xmlns:p15="http://schemas.microsoft.com/office/powerpoint/2012/main" userId="S-1-5-21-92865445-619337743-9522986-172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034"/>
    <a:srgbClr val="E0ECEB"/>
    <a:srgbClr val="E0E6EC"/>
    <a:srgbClr val="DBE7F1"/>
    <a:srgbClr val="5A8E28"/>
    <a:srgbClr val="FAFCF6"/>
    <a:srgbClr val="7CA0BF"/>
    <a:srgbClr val="E20004"/>
    <a:srgbClr val="6A9C38"/>
    <a:srgbClr val="B7E3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1FD1C7-2496-0665-998E-E21516EFB09F}" v="1" dt="2023-12-20T15:16:27.630"/>
    <p1510:client id="{3166E4EB-2AB5-A185-F0DD-12A38603C180}" v="5" dt="2023-12-20T15:03:47.921"/>
    <p1510:client id="{871A806F-7C4D-4A87-9993-7D21B6D9E201}" v="204" dt="2023-12-21T08:25:29.72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362" autoAdjust="0"/>
  </p:normalViewPr>
  <p:slideViewPr>
    <p:cSldViewPr snapToGrid="0">
      <p:cViewPr varScale="1">
        <p:scale>
          <a:sx n="46" d="100"/>
          <a:sy n="46" d="100"/>
        </p:scale>
        <p:origin x="1860" y="40"/>
      </p:cViewPr>
      <p:guideLst>
        <p:guide orient="horz" pos="2160"/>
        <p:guide pos="2880"/>
      </p:guideLst>
    </p:cSldViewPr>
  </p:slideViewPr>
  <p:notesTextViewPr>
    <p:cViewPr>
      <p:scale>
        <a:sx n="1" d="1"/>
        <a:sy n="1" d="1"/>
      </p:scale>
      <p:origin x="0" y="-1528"/>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Momorie" userId="S::jessica.momorie_eper.ch#ext#@fastenopfer.onmicrosoft.com::e77ba923-5017-4caf-8985-42f7b7011553" providerId="AD" clId="Web-{65B89D20-FA01-B2AD-F6EA-E5E1BFC8E796}"/>
    <pc:docChg chg="modSld">
      <pc:chgData name="Jessica Momorie" userId="S::jessica.momorie_eper.ch#ext#@fastenopfer.onmicrosoft.com::e77ba923-5017-4caf-8985-42f7b7011553" providerId="AD" clId="Web-{65B89D20-FA01-B2AD-F6EA-E5E1BFC8E796}" dt="2023-12-13T08:38:20.532" v="113"/>
      <pc:docMkLst>
        <pc:docMk/>
      </pc:docMkLst>
      <pc:sldChg chg="modSp modNotes">
        <pc:chgData name="Jessica Momorie" userId="S::jessica.momorie_eper.ch#ext#@fastenopfer.onmicrosoft.com::e77ba923-5017-4caf-8985-42f7b7011553" providerId="AD" clId="Web-{65B89D20-FA01-B2AD-F6EA-E5E1BFC8E796}" dt="2023-12-13T08:38:20.532" v="113"/>
        <pc:sldMkLst>
          <pc:docMk/>
          <pc:sldMk cId="2745833530" sldId="635"/>
        </pc:sldMkLst>
        <pc:spChg chg="mod">
          <ac:chgData name="Jessica Momorie" userId="S::jessica.momorie_eper.ch#ext#@fastenopfer.onmicrosoft.com::e77ba923-5017-4caf-8985-42f7b7011553" providerId="AD" clId="Web-{65B89D20-FA01-B2AD-F6EA-E5E1BFC8E796}" dt="2023-12-13T08:35:13.497" v="27" actId="20577"/>
          <ac:spMkLst>
            <pc:docMk/>
            <pc:sldMk cId="2745833530" sldId="635"/>
            <ac:spMk id="2" creationId="{DA3E65FE-19FE-8738-169A-7D744D44F37F}"/>
          </ac:spMkLst>
        </pc:spChg>
      </pc:sldChg>
    </pc:docChg>
  </pc:docChgLst>
  <pc:docChgLst>
    <pc:chgData name="Jessica Momorie" userId="S::jessica.momorie_eper.ch#ext#@fastenopfer.onmicrosoft.com::e77ba923-5017-4caf-8985-42f7b7011553" providerId="AD" clId="Web-{046AA918-A487-3AAA-3ABC-7F49C69704C3}"/>
    <pc:docChg chg="sldOrd">
      <pc:chgData name="Jessica Momorie" userId="S::jessica.momorie_eper.ch#ext#@fastenopfer.onmicrosoft.com::e77ba923-5017-4caf-8985-42f7b7011553" providerId="AD" clId="Web-{046AA918-A487-3AAA-3ABC-7F49C69704C3}" dt="2023-12-11T11:19:12.370" v="0"/>
      <pc:docMkLst>
        <pc:docMk/>
      </pc:docMkLst>
      <pc:sldChg chg="ord">
        <pc:chgData name="Jessica Momorie" userId="S::jessica.momorie_eper.ch#ext#@fastenopfer.onmicrosoft.com::e77ba923-5017-4caf-8985-42f7b7011553" providerId="AD" clId="Web-{046AA918-A487-3AAA-3ABC-7F49C69704C3}" dt="2023-12-11T11:19:12.370" v="0"/>
        <pc:sldMkLst>
          <pc:docMk/>
          <pc:sldMk cId="2533887941" sldId="289"/>
        </pc:sldMkLst>
      </pc:sldChg>
    </pc:docChg>
  </pc:docChgLst>
  <pc:docChgLst>
    <pc:chgData name="Jessica Momorie" userId="S::jessica.momorie_eper.ch#ext#@fastenopfer.onmicrosoft.com::e77ba923-5017-4caf-8985-42f7b7011553" providerId="AD" clId="Web-{3166E4EB-2AB5-A185-F0DD-12A38603C180}"/>
    <pc:docChg chg="modSld">
      <pc:chgData name="Jessica Momorie" userId="S::jessica.momorie_eper.ch#ext#@fastenopfer.onmicrosoft.com::e77ba923-5017-4caf-8985-42f7b7011553" providerId="AD" clId="Web-{3166E4EB-2AB5-A185-F0DD-12A38603C180}" dt="2023-12-20T15:03:45.702" v="3" actId="20577"/>
      <pc:docMkLst>
        <pc:docMk/>
      </pc:docMkLst>
      <pc:sldChg chg="modSp">
        <pc:chgData name="Jessica Momorie" userId="S::jessica.momorie_eper.ch#ext#@fastenopfer.onmicrosoft.com::e77ba923-5017-4caf-8985-42f7b7011553" providerId="AD" clId="Web-{3166E4EB-2AB5-A185-F0DD-12A38603C180}" dt="2023-12-20T15:03:45.702" v="3" actId="20577"/>
        <pc:sldMkLst>
          <pc:docMk/>
          <pc:sldMk cId="951745722" sldId="270"/>
        </pc:sldMkLst>
        <pc:spChg chg="mod">
          <ac:chgData name="Jessica Momorie" userId="S::jessica.momorie_eper.ch#ext#@fastenopfer.onmicrosoft.com::e77ba923-5017-4caf-8985-42f7b7011553" providerId="AD" clId="Web-{3166E4EB-2AB5-A185-F0DD-12A38603C180}" dt="2023-12-20T15:03:45.702" v="3" actId="20577"/>
          <ac:spMkLst>
            <pc:docMk/>
            <pc:sldMk cId="951745722" sldId="270"/>
            <ac:spMk id="3" creationId="{22E23EBC-CEF3-42AB-A240-498BDC6ABC72}"/>
          </ac:spMkLst>
        </pc:spChg>
      </pc:sldChg>
    </pc:docChg>
  </pc:docChgLst>
  <pc:docChgLst>
    <pc:chgData name="Jessica Momorie" userId="S::jessica.momorie_eper.ch#ext#@fastenopfer.onmicrosoft.com::e77ba923-5017-4caf-8985-42f7b7011553" providerId="AD" clId="Web-{D2B5A7D8-35D0-7BC9-EF7B-58B26148E49A}"/>
    <pc:docChg chg="modSld">
      <pc:chgData name="Jessica Momorie" userId="S::jessica.momorie_eper.ch#ext#@fastenopfer.onmicrosoft.com::e77ba923-5017-4caf-8985-42f7b7011553" providerId="AD" clId="Web-{D2B5A7D8-35D0-7BC9-EF7B-58B26148E49A}" dt="2023-11-20T15:50:51.180" v="3" actId="1076"/>
      <pc:docMkLst>
        <pc:docMk/>
      </pc:docMkLst>
      <pc:sldChg chg="modSp">
        <pc:chgData name="Jessica Momorie" userId="S::jessica.momorie_eper.ch#ext#@fastenopfer.onmicrosoft.com::e77ba923-5017-4caf-8985-42f7b7011553" providerId="AD" clId="Web-{D2B5A7D8-35D0-7BC9-EF7B-58B26148E49A}" dt="2023-11-20T15:50:51.180" v="3" actId="1076"/>
        <pc:sldMkLst>
          <pc:docMk/>
          <pc:sldMk cId="2118546793" sldId="302"/>
        </pc:sldMkLst>
        <pc:spChg chg="mod">
          <ac:chgData name="Jessica Momorie" userId="S::jessica.momorie_eper.ch#ext#@fastenopfer.onmicrosoft.com::e77ba923-5017-4caf-8985-42f7b7011553" providerId="AD" clId="Web-{D2B5A7D8-35D0-7BC9-EF7B-58B26148E49A}" dt="2023-11-20T15:50:51.180" v="3" actId="1076"/>
          <ac:spMkLst>
            <pc:docMk/>
            <pc:sldMk cId="2118546793" sldId="302"/>
            <ac:spMk id="21" creationId="{FE0960B4-2BE1-638A-4587-E8A043411ED8}"/>
          </ac:spMkLst>
        </pc:spChg>
      </pc:sldChg>
      <pc:sldChg chg="modSp">
        <pc:chgData name="Jessica Momorie" userId="S::jessica.momorie_eper.ch#ext#@fastenopfer.onmicrosoft.com::e77ba923-5017-4caf-8985-42f7b7011553" providerId="AD" clId="Web-{D2B5A7D8-35D0-7BC9-EF7B-58B26148E49A}" dt="2023-11-20T15:49:59.991" v="0" actId="1076"/>
        <pc:sldMkLst>
          <pc:docMk/>
          <pc:sldMk cId="4175014900" sldId="623"/>
        </pc:sldMkLst>
        <pc:spChg chg="mod">
          <ac:chgData name="Jessica Momorie" userId="S::jessica.momorie_eper.ch#ext#@fastenopfer.onmicrosoft.com::e77ba923-5017-4caf-8985-42f7b7011553" providerId="AD" clId="Web-{D2B5A7D8-35D0-7BC9-EF7B-58B26148E49A}" dt="2023-11-20T15:49:59.991" v="0" actId="1076"/>
          <ac:spMkLst>
            <pc:docMk/>
            <pc:sldMk cId="4175014900" sldId="623"/>
            <ac:spMk id="6" creationId="{15F36EF4-60E6-4776-4F7A-F36F5A50BFA7}"/>
          </ac:spMkLst>
        </pc:spChg>
      </pc:sldChg>
    </pc:docChg>
  </pc:docChgLst>
  <pc:docChgLst>
    <pc:chgData name="Jessica Momorie" userId="S::jessica.momorie_eper.ch#ext#@fastenopfer.onmicrosoft.com::e77ba923-5017-4caf-8985-42f7b7011553" providerId="AD" clId="Web-{F1E2B030-7FEB-DB19-AA30-DD0084E5933C}"/>
    <pc:docChg chg="delSld modSld sldOrd">
      <pc:chgData name="Jessica Momorie" userId="S::jessica.momorie_eper.ch#ext#@fastenopfer.onmicrosoft.com::e77ba923-5017-4caf-8985-42f7b7011553" providerId="AD" clId="Web-{F1E2B030-7FEB-DB19-AA30-DD0084E5933C}" dt="2023-12-08T16:57:31.282" v="1256"/>
      <pc:docMkLst>
        <pc:docMk/>
      </pc:docMkLst>
      <pc:sldChg chg="modSp">
        <pc:chgData name="Jessica Momorie" userId="S::jessica.momorie_eper.ch#ext#@fastenopfer.onmicrosoft.com::e77ba923-5017-4caf-8985-42f7b7011553" providerId="AD" clId="Web-{F1E2B030-7FEB-DB19-AA30-DD0084E5933C}" dt="2023-12-08T10:22:24.229" v="121" actId="20577"/>
        <pc:sldMkLst>
          <pc:docMk/>
          <pc:sldMk cId="3445280591" sldId="269"/>
        </pc:sldMkLst>
        <pc:spChg chg="mod">
          <ac:chgData name="Jessica Momorie" userId="S::jessica.momorie_eper.ch#ext#@fastenopfer.onmicrosoft.com::e77ba923-5017-4caf-8985-42f7b7011553" providerId="AD" clId="Web-{F1E2B030-7FEB-DB19-AA30-DD0084E5933C}" dt="2023-12-08T10:22:24.229" v="121" actId="20577"/>
          <ac:spMkLst>
            <pc:docMk/>
            <pc:sldMk cId="3445280591" sldId="269"/>
            <ac:spMk id="9" creationId="{D33CAEE3-F6C6-9A1E-0431-ED5E0BD57C86}"/>
          </ac:spMkLst>
        </pc:spChg>
      </pc:sldChg>
      <pc:sldChg chg="modSp modNotes">
        <pc:chgData name="Jessica Momorie" userId="S::jessica.momorie_eper.ch#ext#@fastenopfer.onmicrosoft.com::e77ba923-5017-4caf-8985-42f7b7011553" providerId="AD" clId="Web-{F1E2B030-7FEB-DB19-AA30-DD0084E5933C}" dt="2023-12-08T16:56:27.437" v="1237" actId="20577"/>
        <pc:sldMkLst>
          <pc:docMk/>
          <pc:sldMk cId="951745722" sldId="270"/>
        </pc:sldMkLst>
        <pc:spChg chg="mod">
          <ac:chgData name="Jessica Momorie" userId="S::jessica.momorie_eper.ch#ext#@fastenopfer.onmicrosoft.com::e77ba923-5017-4caf-8985-42f7b7011553" providerId="AD" clId="Web-{F1E2B030-7FEB-DB19-AA30-DD0084E5933C}" dt="2023-12-08T16:56:27.437" v="1237" actId="20577"/>
          <ac:spMkLst>
            <pc:docMk/>
            <pc:sldMk cId="951745722" sldId="270"/>
            <ac:spMk id="3" creationId="{22E23EBC-CEF3-42AB-A240-498BDC6ABC72}"/>
          </ac:spMkLst>
        </pc:spChg>
      </pc:sldChg>
      <pc:sldChg chg="delSp modSp">
        <pc:chgData name="Jessica Momorie" userId="S::jessica.momorie_eper.ch#ext#@fastenopfer.onmicrosoft.com::e77ba923-5017-4caf-8985-42f7b7011553" providerId="AD" clId="Web-{F1E2B030-7FEB-DB19-AA30-DD0084E5933C}" dt="2023-12-08T10:32:17.882" v="273" actId="1076"/>
        <pc:sldMkLst>
          <pc:docMk/>
          <pc:sldMk cId="3745737875" sldId="271"/>
        </pc:sldMkLst>
        <pc:spChg chg="mod">
          <ac:chgData name="Jessica Momorie" userId="S::jessica.momorie_eper.ch#ext#@fastenopfer.onmicrosoft.com::e77ba923-5017-4caf-8985-42f7b7011553" providerId="AD" clId="Web-{F1E2B030-7FEB-DB19-AA30-DD0084E5933C}" dt="2023-12-08T10:32:07.460" v="272"/>
          <ac:spMkLst>
            <pc:docMk/>
            <pc:sldMk cId="3745737875" sldId="271"/>
            <ac:spMk id="4" creationId="{1CF4C338-7E28-5335-14BD-84B484290D2A}"/>
          </ac:spMkLst>
        </pc:spChg>
        <pc:spChg chg="del">
          <ac:chgData name="Jessica Momorie" userId="S::jessica.momorie_eper.ch#ext#@fastenopfer.onmicrosoft.com::e77ba923-5017-4caf-8985-42f7b7011553" providerId="AD" clId="Web-{F1E2B030-7FEB-DB19-AA30-DD0084E5933C}" dt="2023-12-08T10:31:24.366" v="269"/>
          <ac:spMkLst>
            <pc:docMk/>
            <pc:sldMk cId="3745737875" sldId="271"/>
            <ac:spMk id="7" creationId="{D450EF3F-C135-8F88-EF9F-53B242AEE5FB}"/>
          </ac:spMkLst>
        </pc:spChg>
        <pc:grpChg chg="mod">
          <ac:chgData name="Jessica Momorie" userId="S::jessica.momorie_eper.ch#ext#@fastenopfer.onmicrosoft.com::e77ba923-5017-4caf-8985-42f7b7011553" providerId="AD" clId="Web-{F1E2B030-7FEB-DB19-AA30-DD0084E5933C}" dt="2023-12-08T10:32:17.882" v="273" actId="1076"/>
          <ac:grpSpMkLst>
            <pc:docMk/>
            <pc:sldMk cId="3745737875" sldId="271"/>
            <ac:grpSpMk id="3" creationId="{5F71C5D2-4C12-6C93-3D25-1E5EEDFA2E9B}"/>
          </ac:grpSpMkLst>
        </pc:grpChg>
      </pc:sldChg>
      <pc:sldChg chg="delSp">
        <pc:chgData name="Jessica Momorie" userId="S::jessica.momorie_eper.ch#ext#@fastenopfer.onmicrosoft.com::e77ba923-5017-4caf-8985-42f7b7011553" providerId="AD" clId="Web-{F1E2B030-7FEB-DB19-AA30-DD0084E5933C}" dt="2023-12-08T10:32:54.227" v="275"/>
        <pc:sldMkLst>
          <pc:docMk/>
          <pc:sldMk cId="938522472" sldId="294"/>
        </pc:sldMkLst>
        <pc:spChg chg="del">
          <ac:chgData name="Jessica Momorie" userId="S::jessica.momorie_eper.ch#ext#@fastenopfer.onmicrosoft.com::e77ba923-5017-4caf-8985-42f7b7011553" providerId="AD" clId="Web-{F1E2B030-7FEB-DB19-AA30-DD0084E5933C}" dt="2023-12-08T10:32:54.227" v="275"/>
          <ac:spMkLst>
            <pc:docMk/>
            <pc:sldMk cId="938522472" sldId="294"/>
            <ac:spMk id="17" creationId="{BAD85FFE-CC0A-1120-1E9E-3C5AE0885BA2}"/>
          </ac:spMkLst>
        </pc:spChg>
        <pc:spChg chg="del">
          <ac:chgData name="Jessica Momorie" userId="S::jessica.momorie_eper.ch#ext#@fastenopfer.onmicrosoft.com::e77ba923-5017-4caf-8985-42f7b7011553" providerId="AD" clId="Web-{F1E2B030-7FEB-DB19-AA30-DD0084E5933C}" dt="2023-12-08T10:32:52.024" v="274"/>
          <ac:spMkLst>
            <pc:docMk/>
            <pc:sldMk cId="938522472" sldId="294"/>
            <ac:spMk id="18" creationId="{5019CA9F-7320-F9EA-AE40-FE618F391C24}"/>
          </ac:spMkLst>
        </pc:spChg>
      </pc:sldChg>
      <pc:sldChg chg="ord modNotes">
        <pc:chgData name="Jessica Momorie" userId="S::jessica.momorie_eper.ch#ext#@fastenopfer.onmicrosoft.com::e77ba923-5017-4caf-8985-42f7b7011553" providerId="AD" clId="Web-{F1E2B030-7FEB-DB19-AA30-DD0084E5933C}" dt="2023-12-08T16:57:31.282" v="1256"/>
        <pc:sldMkLst>
          <pc:docMk/>
          <pc:sldMk cId="1423827953" sldId="300"/>
        </pc:sldMkLst>
      </pc:sldChg>
      <pc:sldChg chg="modNotes">
        <pc:chgData name="Jessica Momorie" userId="S::jessica.momorie_eper.ch#ext#@fastenopfer.onmicrosoft.com::e77ba923-5017-4caf-8985-42f7b7011553" providerId="AD" clId="Web-{F1E2B030-7FEB-DB19-AA30-DD0084E5933C}" dt="2023-12-08T15:59:22.964" v="621"/>
        <pc:sldMkLst>
          <pc:docMk/>
          <pc:sldMk cId="2118546793" sldId="302"/>
        </pc:sldMkLst>
      </pc:sldChg>
      <pc:sldChg chg="modNotes">
        <pc:chgData name="Jessica Momorie" userId="S::jessica.momorie_eper.ch#ext#@fastenopfer.onmicrosoft.com::e77ba923-5017-4caf-8985-42f7b7011553" providerId="AD" clId="Web-{F1E2B030-7FEB-DB19-AA30-DD0084E5933C}" dt="2023-12-08T15:06:50.925" v="524"/>
        <pc:sldMkLst>
          <pc:docMk/>
          <pc:sldMk cId="1369255605" sldId="580"/>
        </pc:sldMkLst>
      </pc:sldChg>
      <pc:sldChg chg="modNotes">
        <pc:chgData name="Jessica Momorie" userId="S::jessica.momorie_eper.ch#ext#@fastenopfer.onmicrosoft.com::e77ba923-5017-4caf-8985-42f7b7011553" providerId="AD" clId="Web-{F1E2B030-7FEB-DB19-AA30-DD0084E5933C}" dt="2023-12-08T16:11:38.994" v="934"/>
        <pc:sldMkLst>
          <pc:docMk/>
          <pc:sldMk cId="941472007" sldId="582"/>
        </pc:sldMkLst>
      </pc:sldChg>
      <pc:sldChg chg="addSp delSp modSp modNotes">
        <pc:chgData name="Jessica Momorie" userId="S::jessica.momorie_eper.ch#ext#@fastenopfer.onmicrosoft.com::e77ba923-5017-4caf-8985-42f7b7011553" providerId="AD" clId="Web-{F1E2B030-7FEB-DB19-AA30-DD0084E5933C}" dt="2023-12-08T15:40:55.724" v="542" actId="14100"/>
        <pc:sldMkLst>
          <pc:docMk/>
          <pc:sldMk cId="3447783888" sldId="608"/>
        </pc:sldMkLst>
        <pc:spChg chg="add del mod">
          <ac:chgData name="Jessica Momorie" userId="S::jessica.momorie_eper.ch#ext#@fastenopfer.onmicrosoft.com::e77ba923-5017-4caf-8985-42f7b7011553" providerId="AD" clId="Web-{F1E2B030-7FEB-DB19-AA30-DD0084E5933C}" dt="2023-12-08T10:26:40.422" v="133"/>
          <ac:spMkLst>
            <pc:docMk/>
            <pc:sldMk cId="3447783888" sldId="608"/>
            <ac:spMk id="4" creationId="{78B8E685-76BB-06D2-3D8A-4B8EF2AF1182}"/>
          </ac:spMkLst>
        </pc:spChg>
        <pc:spChg chg="add del mod">
          <ac:chgData name="Jessica Momorie" userId="S::jessica.momorie_eper.ch#ext#@fastenopfer.onmicrosoft.com::e77ba923-5017-4caf-8985-42f7b7011553" providerId="AD" clId="Web-{F1E2B030-7FEB-DB19-AA30-DD0084E5933C}" dt="2023-12-08T10:26:42.375" v="134"/>
          <ac:spMkLst>
            <pc:docMk/>
            <pc:sldMk cId="3447783888" sldId="608"/>
            <ac:spMk id="6" creationId="{F9D750E5-BEA9-11A3-909D-B5AF4448F4A0}"/>
          </ac:spMkLst>
        </pc:spChg>
        <pc:spChg chg="mod">
          <ac:chgData name="Jessica Momorie" userId="S::jessica.momorie_eper.ch#ext#@fastenopfer.onmicrosoft.com::e77ba923-5017-4caf-8985-42f7b7011553" providerId="AD" clId="Web-{F1E2B030-7FEB-DB19-AA30-DD0084E5933C}" dt="2023-12-08T15:40:06.942" v="536"/>
          <ac:spMkLst>
            <pc:docMk/>
            <pc:sldMk cId="3447783888" sldId="608"/>
            <ac:spMk id="65" creationId="{A78DE488-5F36-AE54-6DB9-C813B4A6DE3D}"/>
          </ac:spMkLst>
        </pc:spChg>
        <pc:spChg chg="mod">
          <ac:chgData name="Jessica Momorie" userId="S::jessica.momorie_eper.ch#ext#@fastenopfer.onmicrosoft.com::e77ba923-5017-4caf-8985-42f7b7011553" providerId="AD" clId="Web-{F1E2B030-7FEB-DB19-AA30-DD0084E5933C}" dt="2023-12-08T15:40:14.301" v="537"/>
          <ac:spMkLst>
            <pc:docMk/>
            <pc:sldMk cId="3447783888" sldId="608"/>
            <ac:spMk id="71" creationId="{99332A7B-9C13-5C76-D155-D642082E31F2}"/>
          </ac:spMkLst>
        </pc:spChg>
        <pc:spChg chg="mod">
          <ac:chgData name="Jessica Momorie" userId="S::jessica.momorie_eper.ch#ext#@fastenopfer.onmicrosoft.com::e77ba923-5017-4caf-8985-42f7b7011553" providerId="AD" clId="Web-{F1E2B030-7FEB-DB19-AA30-DD0084E5933C}" dt="2023-12-08T15:40:19.254" v="538"/>
          <ac:spMkLst>
            <pc:docMk/>
            <pc:sldMk cId="3447783888" sldId="608"/>
            <ac:spMk id="77" creationId="{DBB1A1F6-956E-5781-94CF-A68FB47AE2A4}"/>
          </ac:spMkLst>
        </pc:spChg>
        <pc:spChg chg="del">
          <ac:chgData name="Jessica Momorie" userId="S::jessica.momorie_eper.ch#ext#@fastenopfer.onmicrosoft.com::e77ba923-5017-4caf-8985-42f7b7011553" providerId="AD" clId="Web-{F1E2B030-7FEB-DB19-AA30-DD0084E5933C}" dt="2023-12-08T10:25:39.343" v="130"/>
          <ac:spMkLst>
            <pc:docMk/>
            <pc:sldMk cId="3447783888" sldId="608"/>
            <ac:spMk id="89" creationId="{A0AF893C-3074-1B7B-0683-AE99A77A76F4}"/>
          </ac:spMkLst>
        </pc:spChg>
        <pc:spChg chg="mod">
          <ac:chgData name="Jessica Momorie" userId="S::jessica.momorie_eper.ch#ext#@fastenopfer.onmicrosoft.com::e77ba923-5017-4caf-8985-42f7b7011553" providerId="AD" clId="Web-{F1E2B030-7FEB-DB19-AA30-DD0084E5933C}" dt="2023-12-08T15:40:24.676" v="539"/>
          <ac:spMkLst>
            <pc:docMk/>
            <pc:sldMk cId="3447783888" sldId="608"/>
            <ac:spMk id="93" creationId="{6DBD8632-866E-AD25-2BC4-56210CAE7123}"/>
          </ac:spMkLst>
        </pc:spChg>
        <pc:spChg chg="mod">
          <ac:chgData name="Jessica Momorie" userId="S::jessica.momorie_eper.ch#ext#@fastenopfer.onmicrosoft.com::e77ba923-5017-4caf-8985-42f7b7011553" providerId="AD" clId="Web-{F1E2B030-7FEB-DB19-AA30-DD0084E5933C}" dt="2023-12-08T15:40:55.724" v="542" actId="14100"/>
          <ac:spMkLst>
            <pc:docMk/>
            <pc:sldMk cId="3447783888" sldId="608"/>
            <ac:spMk id="100" creationId="{0FEE182A-FE3A-0191-321D-F9CA34D7A478}"/>
          </ac:spMkLst>
        </pc:spChg>
      </pc:sldChg>
      <pc:sldChg chg="del mod modShow modNotes">
        <pc:chgData name="Jessica Momorie" userId="S::jessica.momorie_eper.ch#ext#@fastenopfer.onmicrosoft.com::e77ba923-5017-4caf-8985-42f7b7011553" providerId="AD" clId="Web-{F1E2B030-7FEB-DB19-AA30-DD0084E5933C}" dt="2023-12-08T16:55:08.389" v="1233"/>
        <pc:sldMkLst>
          <pc:docMk/>
          <pc:sldMk cId="153718654" sldId="620"/>
        </pc:sldMkLst>
      </pc:sldChg>
      <pc:sldChg chg="modSp ord">
        <pc:chgData name="Jessica Momorie" userId="S::jessica.momorie_eper.ch#ext#@fastenopfer.onmicrosoft.com::e77ba923-5017-4caf-8985-42f7b7011553" providerId="AD" clId="Web-{F1E2B030-7FEB-DB19-AA30-DD0084E5933C}" dt="2023-12-08T10:24:05.107" v="123"/>
        <pc:sldMkLst>
          <pc:docMk/>
          <pc:sldMk cId="3670401885" sldId="622"/>
        </pc:sldMkLst>
        <pc:spChg chg="mod">
          <ac:chgData name="Jessica Momorie" userId="S::jessica.momorie_eper.ch#ext#@fastenopfer.onmicrosoft.com::e77ba923-5017-4caf-8985-42f7b7011553" providerId="AD" clId="Web-{F1E2B030-7FEB-DB19-AA30-DD0084E5933C}" dt="2023-12-08T10:23:45.294" v="122" actId="20577"/>
          <ac:spMkLst>
            <pc:docMk/>
            <pc:sldMk cId="3670401885" sldId="622"/>
            <ac:spMk id="6" creationId="{C10F5020-32C8-495F-89C5-ADC70BD076C6}"/>
          </ac:spMkLst>
        </pc:spChg>
      </pc:sldChg>
      <pc:sldChg chg="modSp">
        <pc:chgData name="Jessica Momorie" userId="S::jessica.momorie_eper.ch#ext#@fastenopfer.onmicrosoft.com::e77ba923-5017-4caf-8985-42f7b7011553" providerId="AD" clId="Web-{F1E2B030-7FEB-DB19-AA30-DD0084E5933C}" dt="2023-12-08T10:27:50.564" v="135" actId="1076"/>
        <pc:sldMkLst>
          <pc:docMk/>
          <pc:sldMk cId="4175014900" sldId="623"/>
        </pc:sldMkLst>
        <pc:spChg chg="mod">
          <ac:chgData name="Jessica Momorie" userId="S::jessica.momorie_eper.ch#ext#@fastenopfer.onmicrosoft.com::e77ba923-5017-4caf-8985-42f7b7011553" providerId="AD" clId="Web-{F1E2B030-7FEB-DB19-AA30-DD0084E5933C}" dt="2023-12-08T10:27:50.564" v="135" actId="1076"/>
          <ac:spMkLst>
            <pc:docMk/>
            <pc:sldMk cId="4175014900" sldId="623"/>
            <ac:spMk id="9" creationId="{6F93A45C-E8F5-A48E-04B6-314CAE8048AE}"/>
          </ac:spMkLst>
        </pc:spChg>
      </pc:sldChg>
      <pc:sldChg chg="addSp modSp modNotes">
        <pc:chgData name="Jessica Momorie" userId="S::jessica.momorie_eper.ch#ext#@fastenopfer.onmicrosoft.com::e77ba923-5017-4caf-8985-42f7b7011553" providerId="AD" clId="Web-{F1E2B030-7FEB-DB19-AA30-DD0084E5933C}" dt="2023-12-08T16:41:46.092" v="1146" actId="20577"/>
        <pc:sldMkLst>
          <pc:docMk/>
          <pc:sldMk cId="811562996" sldId="624"/>
        </pc:sldMkLst>
        <pc:spChg chg="add mod">
          <ac:chgData name="Jessica Momorie" userId="S::jessica.momorie_eper.ch#ext#@fastenopfer.onmicrosoft.com::e77ba923-5017-4caf-8985-42f7b7011553" providerId="AD" clId="Web-{F1E2B030-7FEB-DB19-AA30-DD0084E5933C}" dt="2023-12-08T16:41:46.092" v="1146" actId="20577"/>
          <ac:spMkLst>
            <pc:docMk/>
            <pc:sldMk cId="811562996" sldId="624"/>
            <ac:spMk id="2" creationId="{3454AAF6-1173-E779-6677-29566288E7C7}"/>
          </ac:spMkLst>
        </pc:spChg>
        <pc:picChg chg="mod modCrop">
          <ac:chgData name="Jessica Momorie" userId="S::jessica.momorie_eper.ch#ext#@fastenopfer.onmicrosoft.com::e77ba923-5017-4caf-8985-42f7b7011553" providerId="AD" clId="Web-{F1E2B030-7FEB-DB19-AA30-DD0084E5933C}" dt="2023-12-08T16:20:11.879" v="969" actId="1076"/>
          <ac:picMkLst>
            <pc:docMk/>
            <pc:sldMk cId="811562996" sldId="624"/>
            <ac:picMk id="4" creationId="{3CDC2C05-19A0-AFBC-1172-F431156977FE}"/>
          </ac:picMkLst>
        </pc:picChg>
      </pc:sldChg>
      <pc:sldChg chg="modSp ord">
        <pc:chgData name="Jessica Momorie" userId="S::jessica.momorie_eper.ch#ext#@fastenopfer.onmicrosoft.com::e77ba923-5017-4caf-8985-42f7b7011553" providerId="AD" clId="Web-{F1E2B030-7FEB-DB19-AA30-DD0084E5933C}" dt="2023-12-08T16:29:39.687" v="1075"/>
        <pc:sldMkLst>
          <pc:docMk/>
          <pc:sldMk cId="3857515534" sldId="626"/>
        </pc:sldMkLst>
        <pc:spChg chg="mod">
          <ac:chgData name="Jessica Momorie" userId="S::jessica.momorie_eper.ch#ext#@fastenopfer.onmicrosoft.com::e77ba923-5017-4caf-8985-42f7b7011553" providerId="AD" clId="Web-{F1E2B030-7FEB-DB19-AA30-DD0084E5933C}" dt="2023-12-08T10:21:23.072" v="118"/>
          <ac:spMkLst>
            <pc:docMk/>
            <pc:sldMk cId="3857515534" sldId="626"/>
            <ac:spMk id="15" creationId="{A93F25E7-CF9B-C0AF-341A-B0706F2C5A0E}"/>
          </ac:spMkLst>
        </pc:spChg>
        <pc:spChg chg="mod">
          <ac:chgData name="Jessica Momorie" userId="S::jessica.momorie_eper.ch#ext#@fastenopfer.onmicrosoft.com::e77ba923-5017-4caf-8985-42f7b7011553" providerId="AD" clId="Web-{F1E2B030-7FEB-DB19-AA30-DD0084E5933C}" dt="2023-12-08T10:21:23.088" v="119"/>
          <ac:spMkLst>
            <pc:docMk/>
            <pc:sldMk cId="3857515534" sldId="626"/>
            <ac:spMk id="16" creationId="{DA662178-EFE2-47E6-E5CA-F84B9C0324E4}"/>
          </ac:spMkLst>
        </pc:spChg>
      </pc:sldChg>
      <pc:sldChg chg="modNotes">
        <pc:chgData name="Jessica Momorie" userId="S::jessica.momorie_eper.ch#ext#@fastenopfer.onmicrosoft.com::e77ba923-5017-4caf-8985-42f7b7011553" providerId="AD" clId="Web-{F1E2B030-7FEB-DB19-AA30-DD0084E5933C}" dt="2023-12-08T16:12:02.245" v="937"/>
        <pc:sldMkLst>
          <pc:docMk/>
          <pc:sldMk cId="4287418908" sldId="631"/>
        </pc:sldMkLst>
      </pc:sldChg>
      <pc:sldChg chg="modNotes">
        <pc:chgData name="Jessica Momorie" userId="S::jessica.momorie_eper.ch#ext#@fastenopfer.onmicrosoft.com::e77ba923-5017-4caf-8985-42f7b7011553" providerId="AD" clId="Web-{F1E2B030-7FEB-DB19-AA30-DD0084E5933C}" dt="2023-12-08T09:29:29.383" v="9"/>
        <pc:sldMkLst>
          <pc:docMk/>
          <pc:sldMk cId="1889911642" sldId="632"/>
        </pc:sldMkLst>
      </pc:sldChg>
      <pc:sldChg chg="addSp delSp modSp modNotes">
        <pc:chgData name="Jessica Momorie" userId="S::jessica.momorie_eper.ch#ext#@fastenopfer.onmicrosoft.com::e77ba923-5017-4caf-8985-42f7b7011553" providerId="AD" clId="Web-{F1E2B030-7FEB-DB19-AA30-DD0084E5933C}" dt="2023-12-08T10:20:50.837" v="117" actId="20577"/>
        <pc:sldMkLst>
          <pc:docMk/>
          <pc:sldMk cId="3774012800" sldId="633"/>
        </pc:sldMkLst>
        <pc:spChg chg="add del mod">
          <ac:chgData name="Jessica Momorie" userId="S::jessica.momorie_eper.ch#ext#@fastenopfer.onmicrosoft.com::e77ba923-5017-4caf-8985-42f7b7011553" providerId="AD" clId="Web-{F1E2B030-7FEB-DB19-AA30-DD0084E5933C}" dt="2023-12-08T10:15:51.190" v="19"/>
          <ac:spMkLst>
            <pc:docMk/>
            <pc:sldMk cId="3774012800" sldId="633"/>
            <ac:spMk id="3" creationId="{1848C81D-2562-22F3-2460-96E3DE96A7A7}"/>
          </ac:spMkLst>
        </pc:spChg>
        <pc:spChg chg="add mod">
          <ac:chgData name="Jessica Momorie" userId="S::jessica.momorie_eper.ch#ext#@fastenopfer.onmicrosoft.com::e77ba923-5017-4caf-8985-42f7b7011553" providerId="AD" clId="Web-{F1E2B030-7FEB-DB19-AA30-DD0084E5933C}" dt="2023-12-08T10:20:50.837" v="117" actId="20577"/>
          <ac:spMkLst>
            <pc:docMk/>
            <pc:sldMk cId="3774012800" sldId="633"/>
            <ac:spMk id="4" creationId="{BCB353D5-0254-1656-9091-4F5AEFED733A}"/>
          </ac:spMkLst>
        </pc:spChg>
      </pc:sldChg>
      <pc:sldChg chg="modSp">
        <pc:chgData name="Jessica Momorie" userId="S::jessica.momorie_eper.ch#ext#@fastenopfer.onmicrosoft.com::e77ba923-5017-4caf-8985-42f7b7011553" providerId="AD" clId="Web-{F1E2B030-7FEB-DB19-AA30-DD0084E5933C}" dt="2023-12-08T16:23:40.133" v="1071" actId="20577"/>
        <pc:sldMkLst>
          <pc:docMk/>
          <pc:sldMk cId="2616689186" sldId="634"/>
        </pc:sldMkLst>
        <pc:spChg chg="mod">
          <ac:chgData name="Jessica Momorie" userId="S::jessica.momorie_eper.ch#ext#@fastenopfer.onmicrosoft.com::e77ba923-5017-4caf-8985-42f7b7011553" providerId="AD" clId="Web-{F1E2B030-7FEB-DB19-AA30-DD0084E5933C}" dt="2023-12-08T16:23:40.133" v="1071" actId="20577"/>
          <ac:spMkLst>
            <pc:docMk/>
            <pc:sldMk cId="2616689186" sldId="634"/>
            <ac:spMk id="8" creationId="{7CBD9005-B88A-7432-C7C5-13906A3C2DB1}"/>
          </ac:spMkLst>
        </pc:spChg>
      </pc:sldChg>
      <pc:sldChg chg="addSp delSp modSp">
        <pc:chgData name="Jessica Momorie" userId="S::jessica.momorie_eper.ch#ext#@fastenopfer.onmicrosoft.com::e77ba923-5017-4caf-8985-42f7b7011553" providerId="AD" clId="Web-{F1E2B030-7FEB-DB19-AA30-DD0084E5933C}" dt="2023-12-08T16:50:44.899" v="1230" actId="20577"/>
        <pc:sldMkLst>
          <pc:docMk/>
          <pc:sldMk cId="2745833530" sldId="635"/>
        </pc:sldMkLst>
        <pc:spChg chg="add del mod">
          <ac:chgData name="Jessica Momorie" userId="S::jessica.momorie_eper.ch#ext#@fastenopfer.onmicrosoft.com::e77ba923-5017-4caf-8985-42f7b7011553" providerId="AD" clId="Web-{F1E2B030-7FEB-DB19-AA30-DD0084E5933C}" dt="2023-12-08T16:50:44.899" v="1230" actId="20577"/>
          <ac:spMkLst>
            <pc:docMk/>
            <pc:sldMk cId="2745833530" sldId="635"/>
            <ac:spMk id="2" creationId="{DA3E65FE-19FE-8738-169A-7D744D44F37F}"/>
          </ac:spMkLst>
        </pc:spChg>
        <pc:spChg chg="add del mod">
          <ac:chgData name="Jessica Momorie" userId="S::jessica.momorie_eper.ch#ext#@fastenopfer.onmicrosoft.com::e77ba923-5017-4caf-8985-42f7b7011553" providerId="AD" clId="Web-{F1E2B030-7FEB-DB19-AA30-DD0084E5933C}" dt="2023-12-08T16:47:40.583" v="1187"/>
          <ac:spMkLst>
            <pc:docMk/>
            <pc:sldMk cId="2745833530" sldId="635"/>
            <ac:spMk id="4" creationId="{1C8715E1-49FF-7294-FCBA-AF2D6CB0D53A}"/>
          </ac:spMkLst>
        </pc:spChg>
        <pc:spChg chg="add del mod">
          <ac:chgData name="Jessica Momorie" userId="S::jessica.momorie_eper.ch#ext#@fastenopfer.onmicrosoft.com::e77ba923-5017-4caf-8985-42f7b7011553" providerId="AD" clId="Web-{F1E2B030-7FEB-DB19-AA30-DD0084E5933C}" dt="2023-12-08T16:43:58.266" v="1165"/>
          <ac:spMkLst>
            <pc:docMk/>
            <pc:sldMk cId="2745833530" sldId="635"/>
            <ac:spMk id="6" creationId="{F5066E7A-4FB7-70DD-31EA-AC78B740195B}"/>
          </ac:spMkLst>
        </pc:spChg>
        <pc:spChg chg="add del mod">
          <ac:chgData name="Jessica Momorie" userId="S::jessica.momorie_eper.ch#ext#@fastenopfer.onmicrosoft.com::e77ba923-5017-4caf-8985-42f7b7011553" providerId="AD" clId="Web-{F1E2B030-7FEB-DB19-AA30-DD0084E5933C}" dt="2023-12-08T16:49:21.616" v="1217" actId="1076"/>
          <ac:spMkLst>
            <pc:docMk/>
            <pc:sldMk cId="2745833530" sldId="635"/>
            <ac:spMk id="7" creationId="{75D70054-8BD3-B200-2E4F-28DA3DA31855}"/>
          </ac:spMkLst>
        </pc:spChg>
        <pc:spChg chg="mod">
          <ac:chgData name="Jessica Momorie" userId="S::jessica.momorie_eper.ch#ext#@fastenopfer.onmicrosoft.com::e77ba923-5017-4caf-8985-42f7b7011553" providerId="AD" clId="Web-{F1E2B030-7FEB-DB19-AA30-DD0084E5933C}" dt="2023-12-08T16:15:29.202" v="949" actId="20577"/>
          <ac:spMkLst>
            <pc:docMk/>
            <pc:sldMk cId="2745833530" sldId="635"/>
            <ac:spMk id="8" creationId="{7CBD9005-B88A-7432-C7C5-13906A3C2DB1}"/>
          </ac:spMkLst>
        </pc:spChg>
        <pc:spChg chg="add mod ord">
          <ac:chgData name="Jessica Momorie" userId="S::jessica.momorie_eper.ch#ext#@fastenopfer.onmicrosoft.com::e77ba923-5017-4caf-8985-42f7b7011553" providerId="AD" clId="Web-{F1E2B030-7FEB-DB19-AA30-DD0084E5933C}" dt="2023-12-08T16:49:43.351" v="1221" actId="1076"/>
          <ac:spMkLst>
            <pc:docMk/>
            <pc:sldMk cId="2745833530" sldId="635"/>
            <ac:spMk id="11" creationId="{EEC2B8F7-326B-0451-BDA3-94B4CC671DF9}"/>
          </ac:spMkLst>
        </pc:spChg>
        <pc:spChg chg="add mod">
          <ac:chgData name="Jessica Momorie" userId="S::jessica.momorie_eper.ch#ext#@fastenopfer.onmicrosoft.com::e77ba923-5017-4caf-8985-42f7b7011553" providerId="AD" clId="Web-{F1E2B030-7FEB-DB19-AA30-DD0084E5933C}" dt="2023-12-08T16:49:49.476" v="1223" actId="1076"/>
          <ac:spMkLst>
            <pc:docMk/>
            <pc:sldMk cId="2745833530" sldId="635"/>
            <ac:spMk id="12" creationId="{C559E25D-A203-6F0B-79F1-7DEA94F9465A}"/>
          </ac:spMkLst>
        </pc:spChg>
        <pc:spChg chg="add mod">
          <ac:chgData name="Jessica Momorie" userId="S::jessica.momorie_eper.ch#ext#@fastenopfer.onmicrosoft.com::e77ba923-5017-4caf-8985-42f7b7011553" providerId="AD" clId="Web-{F1E2B030-7FEB-DB19-AA30-DD0084E5933C}" dt="2023-12-08T16:49:58.398" v="1226" actId="1076"/>
          <ac:spMkLst>
            <pc:docMk/>
            <pc:sldMk cId="2745833530" sldId="635"/>
            <ac:spMk id="13" creationId="{47DC87D7-C363-DADC-2A9E-4C380C1230EF}"/>
          </ac:spMkLst>
        </pc:spChg>
        <pc:picChg chg="add del mod modCrop">
          <ac:chgData name="Jessica Momorie" userId="S::jessica.momorie_eper.ch#ext#@fastenopfer.onmicrosoft.com::e77ba923-5017-4caf-8985-42f7b7011553" providerId="AD" clId="Web-{F1E2B030-7FEB-DB19-AA30-DD0084E5933C}" dt="2023-12-08T16:50:13.789" v="1227"/>
          <ac:picMkLst>
            <pc:docMk/>
            <pc:sldMk cId="2745833530" sldId="635"/>
            <ac:picMk id="9" creationId="{7D80B52A-EDAA-48AF-E60F-D207B4B74CFC}"/>
          </ac:picMkLst>
        </pc:picChg>
        <pc:picChg chg="add mod modCrop">
          <ac:chgData name="Jessica Momorie" userId="S::jessica.momorie_eper.ch#ext#@fastenopfer.onmicrosoft.com::e77ba923-5017-4caf-8985-42f7b7011553" providerId="AD" clId="Web-{F1E2B030-7FEB-DB19-AA30-DD0084E5933C}" dt="2023-12-08T16:48:53.678" v="1215"/>
          <ac:picMkLst>
            <pc:docMk/>
            <pc:sldMk cId="2745833530" sldId="635"/>
            <ac:picMk id="10" creationId="{835DB2D4-4E8F-C6E4-4B20-58D0630FEFB5}"/>
          </ac:picMkLst>
        </pc:picChg>
      </pc:sldChg>
      <pc:sldChg chg="del">
        <pc:chgData name="Jessica Momorie" userId="S::jessica.momorie_eper.ch#ext#@fastenopfer.onmicrosoft.com::e77ba923-5017-4caf-8985-42f7b7011553" providerId="AD" clId="Web-{F1E2B030-7FEB-DB19-AA30-DD0084E5933C}" dt="2023-12-08T09:31:36.151" v="13"/>
        <pc:sldMkLst>
          <pc:docMk/>
          <pc:sldMk cId="3848578529" sldId="636"/>
        </pc:sldMkLst>
      </pc:sldChg>
    </pc:docChg>
  </pc:docChgLst>
  <pc:docChgLst>
    <pc:chgData name="Jessica Momorie" userId="S::jessica.momorie_eper.ch#ext#@fastenopfer.onmicrosoft.com::e77ba923-5017-4caf-8985-42f7b7011553" providerId="AD" clId="Web-{68DBBD97-61EA-1764-0066-045D785249AD}"/>
    <pc:docChg chg="addSld modSld sldOrd">
      <pc:chgData name="Jessica Momorie" userId="S::jessica.momorie_eper.ch#ext#@fastenopfer.onmicrosoft.com::e77ba923-5017-4caf-8985-42f7b7011553" providerId="AD" clId="Web-{68DBBD97-61EA-1764-0066-045D785249AD}" dt="2023-11-22T13:06:47.856" v="13"/>
      <pc:docMkLst>
        <pc:docMk/>
      </pc:docMkLst>
      <pc:sldChg chg="ord">
        <pc:chgData name="Jessica Momorie" userId="S::jessica.momorie_eper.ch#ext#@fastenopfer.onmicrosoft.com::e77ba923-5017-4caf-8985-42f7b7011553" providerId="AD" clId="Web-{68DBBD97-61EA-1764-0066-045D785249AD}" dt="2023-11-22T13:04:40.853" v="1"/>
        <pc:sldMkLst>
          <pc:docMk/>
          <pc:sldMk cId="2176122415" sldId="614"/>
        </pc:sldMkLst>
      </pc:sldChg>
      <pc:sldChg chg="modNotes">
        <pc:chgData name="Jessica Momorie" userId="S::jessica.momorie_eper.ch#ext#@fastenopfer.onmicrosoft.com::e77ba923-5017-4caf-8985-42f7b7011553" providerId="AD" clId="Web-{68DBBD97-61EA-1764-0066-045D785249AD}" dt="2023-11-22T13:05:13.807" v="2"/>
        <pc:sldMkLst>
          <pc:docMk/>
          <pc:sldMk cId="1687484584" sldId="621"/>
        </pc:sldMkLst>
      </pc:sldChg>
      <pc:sldChg chg="modNotes">
        <pc:chgData name="Jessica Momorie" userId="S::jessica.momorie_eper.ch#ext#@fastenopfer.onmicrosoft.com::e77ba923-5017-4caf-8985-42f7b7011553" providerId="AD" clId="Web-{68DBBD97-61EA-1764-0066-045D785249AD}" dt="2023-11-22T13:05:39.214" v="6"/>
        <pc:sldMkLst>
          <pc:docMk/>
          <pc:sldMk cId="1060045871" sldId="628"/>
        </pc:sldMkLst>
      </pc:sldChg>
      <pc:sldChg chg="addSp delSp modSp add replId">
        <pc:chgData name="Jessica Momorie" userId="S::jessica.momorie_eper.ch#ext#@fastenopfer.onmicrosoft.com::e77ba923-5017-4caf-8985-42f7b7011553" providerId="AD" clId="Web-{68DBBD97-61EA-1764-0066-045D785249AD}" dt="2023-11-22T13:06:47.856" v="13"/>
        <pc:sldMkLst>
          <pc:docMk/>
          <pc:sldMk cId="1917448689" sldId="629"/>
        </pc:sldMkLst>
        <pc:spChg chg="del">
          <ac:chgData name="Jessica Momorie" userId="S::jessica.momorie_eper.ch#ext#@fastenopfer.onmicrosoft.com::e77ba923-5017-4caf-8985-42f7b7011553" providerId="AD" clId="Web-{68DBBD97-61EA-1764-0066-045D785249AD}" dt="2023-11-22T13:06:34.871" v="8"/>
          <ac:spMkLst>
            <pc:docMk/>
            <pc:sldMk cId="1917448689" sldId="629"/>
            <ac:spMk id="2" creationId="{A3B7938F-8E2E-B642-EB2E-D89D2AF07FDA}"/>
          </ac:spMkLst>
        </pc:spChg>
        <pc:spChg chg="add mod">
          <ac:chgData name="Jessica Momorie" userId="S::jessica.momorie_eper.ch#ext#@fastenopfer.onmicrosoft.com::e77ba923-5017-4caf-8985-42f7b7011553" providerId="AD" clId="Web-{68DBBD97-61EA-1764-0066-045D785249AD}" dt="2023-11-22T13:06:34.871" v="8"/>
          <ac:spMkLst>
            <pc:docMk/>
            <pc:sldMk cId="1917448689" sldId="629"/>
            <ac:spMk id="4" creationId="{AAA0F40A-C835-B6A4-2105-393D103A06AB}"/>
          </ac:spMkLst>
        </pc:spChg>
        <pc:spChg chg="add del mod">
          <ac:chgData name="Jessica Momorie" userId="S::jessica.momorie_eper.ch#ext#@fastenopfer.onmicrosoft.com::e77ba923-5017-4caf-8985-42f7b7011553" providerId="AD" clId="Web-{68DBBD97-61EA-1764-0066-045D785249AD}" dt="2023-11-22T13:06:47.856" v="13"/>
          <ac:spMkLst>
            <pc:docMk/>
            <pc:sldMk cId="1917448689" sldId="629"/>
            <ac:spMk id="6" creationId="{152A3203-7134-23E5-2ED5-4C2AC13E2789}"/>
          </ac:spMkLst>
        </pc:spChg>
        <pc:picChg chg="del">
          <ac:chgData name="Jessica Momorie" userId="S::jessica.momorie_eper.ch#ext#@fastenopfer.onmicrosoft.com::e77ba923-5017-4caf-8985-42f7b7011553" providerId="AD" clId="Web-{68DBBD97-61EA-1764-0066-045D785249AD}" dt="2023-11-22T13:06:37.981" v="9"/>
          <ac:picMkLst>
            <pc:docMk/>
            <pc:sldMk cId="1917448689" sldId="629"/>
            <ac:picMk id="24" creationId="{7AD5824A-B0BB-0C9B-D5D0-AA852896E835}"/>
          </ac:picMkLst>
        </pc:picChg>
      </pc:sldChg>
    </pc:docChg>
  </pc:docChgLst>
  <pc:docChgLst>
    <pc:chgData name="Jessica Momorie" userId="7304f903-30ca-42a8-bf4d-a8baa87a6fe4" providerId="ADAL" clId="{FB260AD5-938D-4121-AD90-EE8EDF3C0F85}"/>
    <pc:docChg chg="undo custSel addSld delSld modSld sldOrd">
      <pc:chgData name="Jessica Momorie" userId="7304f903-30ca-42a8-bf4d-a8baa87a6fe4" providerId="ADAL" clId="{FB260AD5-938D-4121-AD90-EE8EDF3C0F85}" dt="2023-11-30T12:51:07.303" v="2522" actId="207"/>
      <pc:docMkLst>
        <pc:docMk/>
      </pc:docMkLst>
      <pc:sldChg chg="addSp delSp modSp mod">
        <pc:chgData name="Jessica Momorie" userId="7304f903-30ca-42a8-bf4d-a8baa87a6fe4" providerId="ADAL" clId="{FB260AD5-938D-4121-AD90-EE8EDF3C0F85}" dt="2023-11-30T12:45:57.297" v="2438" actId="207"/>
        <pc:sldMkLst>
          <pc:docMk/>
          <pc:sldMk cId="2466426346" sldId="257"/>
        </pc:sldMkLst>
        <pc:spChg chg="add del mod">
          <ac:chgData name="Jessica Momorie" userId="7304f903-30ca-42a8-bf4d-a8baa87a6fe4" providerId="ADAL" clId="{FB260AD5-938D-4121-AD90-EE8EDF3C0F85}" dt="2023-11-17T13:52:08.847" v="500" actId="478"/>
          <ac:spMkLst>
            <pc:docMk/>
            <pc:sldMk cId="2466426346" sldId="257"/>
            <ac:spMk id="2" creationId="{78AD7325-73D4-4831-80EE-48F8DF9BFE8D}"/>
          </ac:spMkLst>
        </pc:spChg>
        <pc:spChg chg="add mod">
          <ac:chgData name="Jessica Momorie" userId="7304f903-30ca-42a8-bf4d-a8baa87a6fe4" providerId="ADAL" clId="{FB260AD5-938D-4121-AD90-EE8EDF3C0F85}" dt="2023-11-30T12:45:57.297" v="2438" actId="207"/>
          <ac:spMkLst>
            <pc:docMk/>
            <pc:sldMk cId="2466426346" sldId="257"/>
            <ac:spMk id="2" creationId="{F1EBED04-6B22-3997-EFEA-72A216DDD4F4}"/>
          </ac:spMkLst>
        </pc:spChg>
        <pc:spChg chg="add del mod ord">
          <ac:chgData name="Jessica Momorie" userId="7304f903-30ca-42a8-bf4d-a8baa87a6fe4" providerId="ADAL" clId="{FB260AD5-938D-4121-AD90-EE8EDF3C0F85}" dt="2023-11-17T13:51:57.544" v="497" actId="478"/>
          <ac:spMkLst>
            <pc:docMk/>
            <pc:sldMk cId="2466426346" sldId="257"/>
            <ac:spMk id="3" creationId="{118D845F-77D3-80E2-7CCD-DE5386A8002F}"/>
          </ac:spMkLst>
        </pc:spChg>
        <pc:spChg chg="add del mod">
          <ac:chgData name="Jessica Momorie" userId="7304f903-30ca-42a8-bf4d-a8baa87a6fe4" providerId="ADAL" clId="{FB260AD5-938D-4121-AD90-EE8EDF3C0F85}" dt="2023-11-19T21:58:55.471" v="1640" actId="478"/>
          <ac:spMkLst>
            <pc:docMk/>
            <pc:sldMk cId="2466426346" sldId="257"/>
            <ac:spMk id="3" creationId="{1DD47CE9-9F0F-8790-ED03-153EF4704FE4}"/>
          </ac:spMkLst>
        </pc:spChg>
        <pc:spChg chg="add mod">
          <ac:chgData name="Jessica Momorie" userId="7304f903-30ca-42a8-bf4d-a8baa87a6fe4" providerId="ADAL" clId="{FB260AD5-938D-4121-AD90-EE8EDF3C0F85}" dt="2023-11-30T12:45:51.769" v="2437" actId="207"/>
          <ac:spMkLst>
            <pc:docMk/>
            <pc:sldMk cId="2466426346" sldId="257"/>
            <ac:spMk id="4" creationId="{AAE2583A-2A99-479B-1638-EF8B8FE7B72E}"/>
          </ac:spMkLst>
        </pc:spChg>
        <pc:spChg chg="del mod">
          <ac:chgData name="Jessica Momorie" userId="7304f903-30ca-42a8-bf4d-a8baa87a6fe4" providerId="ADAL" clId="{FB260AD5-938D-4121-AD90-EE8EDF3C0F85}" dt="2023-11-17T13:52:05.888" v="499" actId="478"/>
          <ac:spMkLst>
            <pc:docMk/>
            <pc:sldMk cId="2466426346" sldId="257"/>
            <ac:spMk id="12" creationId="{8E1B78B4-692D-03EF-716F-335CB60731E4}"/>
          </ac:spMkLst>
        </pc:spChg>
        <pc:spChg chg="del mod ord">
          <ac:chgData name="Jessica Momorie" userId="7304f903-30ca-42a8-bf4d-a8baa87a6fe4" providerId="ADAL" clId="{FB260AD5-938D-4121-AD90-EE8EDF3C0F85}" dt="2023-11-19T21:58:53.723" v="1639" actId="478"/>
          <ac:spMkLst>
            <pc:docMk/>
            <pc:sldMk cId="2466426346" sldId="257"/>
            <ac:spMk id="13" creationId="{DCF5E8D2-B6CF-A6AE-DF0E-B85995B620EF}"/>
          </ac:spMkLst>
        </pc:spChg>
        <pc:spChg chg="mod">
          <ac:chgData name="Jessica Momorie" userId="7304f903-30ca-42a8-bf4d-a8baa87a6fe4" providerId="ADAL" clId="{FB260AD5-938D-4121-AD90-EE8EDF3C0F85}" dt="2023-11-17T13:54:48.997" v="511" actId="207"/>
          <ac:spMkLst>
            <pc:docMk/>
            <pc:sldMk cId="2466426346" sldId="257"/>
            <ac:spMk id="13315" creationId="{00000000-0000-0000-0000-000000000000}"/>
          </ac:spMkLst>
        </pc:spChg>
        <pc:picChg chg="add del mod">
          <ac:chgData name="Jessica Momorie" userId="7304f903-30ca-42a8-bf4d-a8baa87a6fe4" providerId="ADAL" clId="{FB260AD5-938D-4121-AD90-EE8EDF3C0F85}" dt="2023-11-17T13:55:33.384" v="519" actId="478"/>
          <ac:picMkLst>
            <pc:docMk/>
            <pc:sldMk cId="2466426346" sldId="257"/>
            <ac:picMk id="5" creationId="{5D89F4FE-A756-A96B-321D-CB05172D5B73}"/>
          </ac:picMkLst>
        </pc:picChg>
        <pc:picChg chg="add del mod">
          <ac:chgData name="Jessica Momorie" userId="7304f903-30ca-42a8-bf4d-a8baa87a6fe4" providerId="ADAL" clId="{FB260AD5-938D-4121-AD90-EE8EDF3C0F85}" dt="2023-11-17T13:56:10.943" v="524" actId="478"/>
          <ac:picMkLst>
            <pc:docMk/>
            <pc:sldMk cId="2466426346" sldId="257"/>
            <ac:picMk id="6" creationId="{0E47C7CE-498D-0495-C6B0-9D3227D598E7}"/>
          </ac:picMkLst>
        </pc:picChg>
        <pc:picChg chg="del mod">
          <ac:chgData name="Jessica Momorie" userId="7304f903-30ca-42a8-bf4d-a8baa87a6fe4" providerId="ADAL" clId="{FB260AD5-938D-4121-AD90-EE8EDF3C0F85}" dt="2023-11-17T13:56:08.370" v="523" actId="478"/>
          <ac:picMkLst>
            <pc:docMk/>
            <pc:sldMk cId="2466426346" sldId="257"/>
            <ac:picMk id="8" creationId="{34F6A214-4A6A-DFE3-1AE4-EFDFE180964A}"/>
          </ac:picMkLst>
        </pc:picChg>
      </pc:sldChg>
      <pc:sldChg chg="delSp modSp mod">
        <pc:chgData name="Jessica Momorie" userId="7304f903-30ca-42a8-bf4d-a8baa87a6fe4" providerId="ADAL" clId="{FB260AD5-938D-4121-AD90-EE8EDF3C0F85}" dt="2023-11-30T12:47:45.869" v="2454" actId="1076"/>
        <pc:sldMkLst>
          <pc:docMk/>
          <pc:sldMk cId="951745722" sldId="270"/>
        </pc:sldMkLst>
        <pc:spChg chg="mod">
          <ac:chgData name="Jessica Momorie" userId="7304f903-30ca-42a8-bf4d-a8baa87a6fe4" providerId="ADAL" clId="{FB260AD5-938D-4121-AD90-EE8EDF3C0F85}" dt="2023-11-17T12:20:43.509" v="44" actId="20577"/>
          <ac:spMkLst>
            <pc:docMk/>
            <pc:sldMk cId="951745722" sldId="270"/>
            <ac:spMk id="2" creationId="{BC666541-D2D3-41BD-BA62-98E720D1F831}"/>
          </ac:spMkLst>
        </pc:spChg>
        <pc:spChg chg="mod">
          <ac:chgData name="Jessica Momorie" userId="7304f903-30ca-42a8-bf4d-a8baa87a6fe4" providerId="ADAL" clId="{FB260AD5-938D-4121-AD90-EE8EDF3C0F85}" dt="2023-11-30T12:47:45.869" v="2454" actId="1076"/>
          <ac:spMkLst>
            <pc:docMk/>
            <pc:sldMk cId="951745722" sldId="270"/>
            <ac:spMk id="3" creationId="{22E23EBC-CEF3-42AB-A240-498BDC6ABC72}"/>
          </ac:spMkLst>
        </pc:spChg>
        <pc:spChg chg="del">
          <ac:chgData name="Jessica Momorie" userId="7304f903-30ca-42a8-bf4d-a8baa87a6fe4" providerId="ADAL" clId="{FB260AD5-938D-4121-AD90-EE8EDF3C0F85}" dt="2023-11-17T12:20:51.570" v="46" actId="478"/>
          <ac:spMkLst>
            <pc:docMk/>
            <pc:sldMk cId="951745722" sldId="270"/>
            <ac:spMk id="6" creationId="{00000000-0000-0000-0000-000000000000}"/>
          </ac:spMkLst>
        </pc:spChg>
        <pc:grpChg chg="del">
          <ac:chgData name="Jessica Momorie" userId="7304f903-30ca-42a8-bf4d-a8baa87a6fe4" providerId="ADAL" clId="{FB260AD5-938D-4121-AD90-EE8EDF3C0F85}" dt="2023-11-30T12:47:40.044" v="2453" actId="478"/>
          <ac:grpSpMkLst>
            <pc:docMk/>
            <pc:sldMk cId="951745722" sldId="270"/>
            <ac:grpSpMk id="15" creationId="{6FB1055F-CAF7-DA7E-5CC2-442ACFCB3DE0}"/>
          </ac:grpSpMkLst>
        </pc:grpChg>
        <pc:picChg chg="del">
          <ac:chgData name="Jessica Momorie" userId="7304f903-30ca-42a8-bf4d-a8baa87a6fe4" providerId="ADAL" clId="{FB260AD5-938D-4121-AD90-EE8EDF3C0F85}" dt="2023-11-17T12:20:48.863" v="45" actId="478"/>
          <ac:picMkLst>
            <pc:docMk/>
            <pc:sldMk cId="951745722" sldId="270"/>
            <ac:picMk id="5" creationId="{FFE3ABEE-BAB5-1901-E22B-95408ADA9FBA}"/>
          </ac:picMkLst>
        </pc:picChg>
      </pc:sldChg>
      <pc:sldChg chg="modSp mod">
        <pc:chgData name="Jessica Momorie" userId="7304f903-30ca-42a8-bf4d-a8baa87a6fe4" providerId="ADAL" clId="{FB260AD5-938D-4121-AD90-EE8EDF3C0F85}" dt="2023-11-22T15:13:44.794" v="2285" actId="207"/>
        <pc:sldMkLst>
          <pc:docMk/>
          <pc:sldMk cId="3745737875" sldId="271"/>
        </pc:sldMkLst>
        <pc:spChg chg="mod">
          <ac:chgData name="Jessica Momorie" userId="7304f903-30ca-42a8-bf4d-a8baa87a6fe4" providerId="ADAL" clId="{FB260AD5-938D-4121-AD90-EE8EDF3C0F85}" dt="2023-11-22T15:13:44.794" v="2285" actId="207"/>
          <ac:spMkLst>
            <pc:docMk/>
            <pc:sldMk cId="3745737875" sldId="271"/>
            <ac:spMk id="6" creationId="{00000000-0000-0000-0000-000000000000}"/>
          </ac:spMkLst>
        </pc:spChg>
      </pc:sldChg>
      <pc:sldChg chg="del">
        <pc:chgData name="Jessica Momorie" userId="7304f903-30ca-42a8-bf4d-a8baa87a6fe4" providerId="ADAL" clId="{FB260AD5-938D-4121-AD90-EE8EDF3C0F85}" dt="2023-11-22T14:40:15.517" v="2232" actId="47"/>
        <pc:sldMkLst>
          <pc:docMk/>
          <pc:sldMk cId="4287940006" sldId="284"/>
        </pc:sldMkLst>
      </pc:sldChg>
      <pc:sldChg chg="addSp modSp mod modAnim modNotesTx">
        <pc:chgData name="Jessica Momorie" userId="7304f903-30ca-42a8-bf4d-a8baa87a6fe4" providerId="ADAL" clId="{FB260AD5-938D-4121-AD90-EE8EDF3C0F85}" dt="2023-11-30T12:47:24.649" v="2452" actId="1076"/>
        <pc:sldMkLst>
          <pc:docMk/>
          <pc:sldMk cId="2533887941" sldId="289"/>
        </pc:sldMkLst>
        <pc:spChg chg="add mod ord">
          <ac:chgData name="Jessica Momorie" userId="7304f903-30ca-42a8-bf4d-a8baa87a6fe4" providerId="ADAL" clId="{FB260AD5-938D-4121-AD90-EE8EDF3C0F85}" dt="2023-11-30T12:47:24.649" v="2452" actId="1076"/>
          <ac:spMkLst>
            <pc:docMk/>
            <pc:sldMk cId="2533887941" sldId="289"/>
            <ac:spMk id="2" creationId="{2F114E71-1C1B-279C-C28E-7688DCFC46D8}"/>
          </ac:spMkLst>
        </pc:spChg>
        <pc:spChg chg="mod">
          <ac:chgData name="Jessica Momorie" userId="7304f903-30ca-42a8-bf4d-a8baa87a6fe4" providerId="ADAL" clId="{FB260AD5-938D-4121-AD90-EE8EDF3C0F85}" dt="2023-11-30T12:46:13.498" v="2439" actId="207"/>
          <ac:spMkLst>
            <pc:docMk/>
            <pc:sldMk cId="2533887941" sldId="289"/>
            <ac:spMk id="5" creationId="{00000000-0000-0000-0000-000000000000}"/>
          </ac:spMkLst>
        </pc:spChg>
        <pc:picChg chg="add mod ord">
          <ac:chgData name="Jessica Momorie" userId="7304f903-30ca-42a8-bf4d-a8baa87a6fe4" providerId="ADAL" clId="{FB260AD5-938D-4121-AD90-EE8EDF3C0F85}" dt="2023-11-30T12:47:17.453" v="2450" actId="1076"/>
          <ac:picMkLst>
            <pc:docMk/>
            <pc:sldMk cId="2533887941" sldId="289"/>
            <ac:picMk id="3" creationId="{9967F1D7-BD44-5E71-AF0A-01310CDF3A50}"/>
          </ac:picMkLst>
        </pc:picChg>
        <pc:picChg chg="mod">
          <ac:chgData name="Jessica Momorie" userId="7304f903-30ca-42a8-bf4d-a8baa87a6fe4" providerId="ADAL" clId="{FB260AD5-938D-4121-AD90-EE8EDF3C0F85}" dt="2023-11-17T15:46:44.331" v="1086" actId="1076"/>
          <ac:picMkLst>
            <pc:docMk/>
            <pc:sldMk cId="2533887941" sldId="289"/>
            <ac:picMk id="4" creationId="{E4E27000-46DD-7C9E-6AED-91F07A3DF6F9}"/>
          </ac:picMkLst>
        </pc:picChg>
        <pc:picChg chg="mod ord">
          <ac:chgData name="Jessica Momorie" userId="7304f903-30ca-42a8-bf4d-a8baa87a6fe4" providerId="ADAL" clId="{FB260AD5-938D-4121-AD90-EE8EDF3C0F85}" dt="2023-11-19T21:59:10.832" v="1641" actId="166"/>
          <ac:picMkLst>
            <pc:docMk/>
            <pc:sldMk cId="2533887941" sldId="289"/>
            <ac:picMk id="9" creationId="{9EF482C0-74C2-601E-C8DE-4207D5D9B32E}"/>
          </ac:picMkLst>
        </pc:picChg>
        <pc:picChg chg="mod">
          <ac:chgData name="Jessica Momorie" userId="7304f903-30ca-42a8-bf4d-a8baa87a6fe4" providerId="ADAL" clId="{FB260AD5-938D-4121-AD90-EE8EDF3C0F85}" dt="2023-11-17T15:46:49.017" v="1088" actId="1076"/>
          <ac:picMkLst>
            <pc:docMk/>
            <pc:sldMk cId="2533887941" sldId="289"/>
            <ac:picMk id="11" creationId="{F68AEB7B-3062-7E0C-5258-777D35F3B308}"/>
          </ac:picMkLst>
        </pc:picChg>
      </pc:sldChg>
      <pc:sldChg chg="addSp delSp modSp mod">
        <pc:chgData name="Jessica Momorie" userId="7304f903-30ca-42a8-bf4d-a8baa87a6fe4" providerId="ADAL" clId="{FB260AD5-938D-4121-AD90-EE8EDF3C0F85}" dt="2023-11-30T12:51:07.303" v="2522" actId="207"/>
        <pc:sldMkLst>
          <pc:docMk/>
          <pc:sldMk cId="938522472" sldId="294"/>
        </pc:sldMkLst>
        <pc:spChg chg="add del mod">
          <ac:chgData name="Jessica Momorie" userId="7304f903-30ca-42a8-bf4d-a8baa87a6fe4" providerId="ADAL" clId="{FB260AD5-938D-4121-AD90-EE8EDF3C0F85}" dt="2023-11-22T13:33:48.747" v="1932" actId="478"/>
          <ac:spMkLst>
            <pc:docMk/>
            <pc:sldMk cId="938522472" sldId="294"/>
            <ac:spMk id="2" creationId="{EDDA76FB-D7C2-A447-9431-49834ADFDC5B}"/>
          </ac:spMkLst>
        </pc:spChg>
        <pc:spChg chg="mod">
          <ac:chgData name="Jessica Momorie" userId="7304f903-30ca-42a8-bf4d-a8baa87a6fe4" providerId="ADAL" clId="{FB260AD5-938D-4121-AD90-EE8EDF3C0F85}" dt="2023-11-30T12:51:07.303" v="2522" actId="207"/>
          <ac:spMkLst>
            <pc:docMk/>
            <pc:sldMk cId="938522472" sldId="294"/>
            <ac:spMk id="6" creationId="{C10F5020-32C8-495F-89C5-ADC70BD076C6}"/>
          </ac:spMkLst>
        </pc:spChg>
        <pc:spChg chg="add del mod">
          <ac:chgData name="Jessica Momorie" userId="7304f903-30ca-42a8-bf4d-a8baa87a6fe4" providerId="ADAL" clId="{FB260AD5-938D-4121-AD90-EE8EDF3C0F85}" dt="2023-11-22T13:37:53.953" v="1975" actId="14826"/>
          <ac:spMkLst>
            <pc:docMk/>
            <pc:sldMk cId="938522472" sldId="294"/>
            <ac:spMk id="9" creationId="{31A6F611-6E64-CE9D-F3D2-B05C5303D2EB}"/>
          </ac:spMkLst>
        </pc:spChg>
        <pc:spChg chg="add del mod">
          <ac:chgData name="Jessica Momorie" userId="7304f903-30ca-42a8-bf4d-a8baa87a6fe4" providerId="ADAL" clId="{FB260AD5-938D-4121-AD90-EE8EDF3C0F85}" dt="2023-11-22T13:48:41.682" v="1981" actId="14826"/>
          <ac:spMkLst>
            <pc:docMk/>
            <pc:sldMk cId="938522472" sldId="294"/>
            <ac:spMk id="10" creationId="{162FD325-45B5-24A0-1B39-0EDEA3FFDB99}"/>
          </ac:spMkLst>
        </pc:spChg>
        <pc:spChg chg="del">
          <ac:chgData name="Jessica Momorie" userId="7304f903-30ca-42a8-bf4d-a8baa87a6fe4" providerId="ADAL" clId="{FB260AD5-938D-4121-AD90-EE8EDF3C0F85}" dt="2023-11-22T13:33:03.035" v="1926" actId="478"/>
          <ac:spMkLst>
            <pc:docMk/>
            <pc:sldMk cId="938522472" sldId="294"/>
            <ac:spMk id="11" creationId="{79F44612-E71B-06A1-5A3F-F7077146CD1E}"/>
          </ac:spMkLst>
        </pc:spChg>
        <pc:spChg chg="add del mod">
          <ac:chgData name="Jessica Momorie" userId="7304f903-30ca-42a8-bf4d-a8baa87a6fe4" providerId="ADAL" clId="{FB260AD5-938D-4121-AD90-EE8EDF3C0F85}" dt="2023-11-22T13:49:44.097" v="1986" actId="478"/>
          <ac:spMkLst>
            <pc:docMk/>
            <pc:sldMk cId="938522472" sldId="294"/>
            <ac:spMk id="12" creationId="{B41E56D1-2FE9-48DE-88CB-A3CD45FD2FC0}"/>
          </ac:spMkLst>
        </pc:spChg>
        <pc:spChg chg="del">
          <ac:chgData name="Jessica Momorie" userId="7304f903-30ca-42a8-bf4d-a8baa87a6fe4" providerId="ADAL" clId="{FB260AD5-938D-4121-AD90-EE8EDF3C0F85}" dt="2023-11-22T13:33:04.628" v="1927" actId="478"/>
          <ac:spMkLst>
            <pc:docMk/>
            <pc:sldMk cId="938522472" sldId="294"/>
            <ac:spMk id="13" creationId="{03609B43-DF95-D5AA-9660-5B1589118EAC}"/>
          </ac:spMkLst>
        </pc:spChg>
        <pc:spChg chg="del">
          <ac:chgData name="Jessica Momorie" userId="7304f903-30ca-42a8-bf4d-a8baa87a6fe4" providerId="ADAL" clId="{FB260AD5-938D-4121-AD90-EE8EDF3C0F85}" dt="2023-11-22T13:33:08.835" v="1928" actId="478"/>
          <ac:spMkLst>
            <pc:docMk/>
            <pc:sldMk cId="938522472" sldId="294"/>
            <ac:spMk id="14" creationId="{594E8696-2113-9A52-E3D7-9F3FEBDC466C}"/>
          </ac:spMkLst>
        </pc:spChg>
        <pc:spChg chg="del mod">
          <ac:chgData name="Jessica Momorie" userId="7304f903-30ca-42a8-bf4d-a8baa87a6fe4" providerId="ADAL" clId="{FB260AD5-938D-4121-AD90-EE8EDF3C0F85}" dt="2023-11-22T13:33:11.028" v="1929" actId="478"/>
          <ac:spMkLst>
            <pc:docMk/>
            <pc:sldMk cId="938522472" sldId="294"/>
            <ac:spMk id="15" creationId="{A5DFA4CE-E661-99BF-8B86-A09F4D4E0B3D}"/>
          </ac:spMkLst>
        </pc:spChg>
        <pc:spChg chg="add del mod">
          <ac:chgData name="Jessica Momorie" userId="7304f903-30ca-42a8-bf4d-a8baa87a6fe4" providerId="ADAL" clId="{FB260AD5-938D-4121-AD90-EE8EDF3C0F85}" dt="2023-11-22T14:13:52.145" v="1991" actId="478"/>
          <ac:spMkLst>
            <pc:docMk/>
            <pc:sldMk cId="938522472" sldId="294"/>
            <ac:spMk id="16" creationId="{FD37CF4A-F90A-638A-E34A-A9F466A24E6C}"/>
          </ac:spMkLst>
        </pc:spChg>
        <pc:spChg chg="add mod ord">
          <ac:chgData name="Jessica Momorie" userId="7304f903-30ca-42a8-bf4d-a8baa87a6fe4" providerId="ADAL" clId="{FB260AD5-938D-4121-AD90-EE8EDF3C0F85}" dt="2023-11-22T15:08:24.977" v="2259" actId="167"/>
          <ac:spMkLst>
            <pc:docMk/>
            <pc:sldMk cId="938522472" sldId="294"/>
            <ac:spMk id="17" creationId="{BAD85FFE-CC0A-1120-1E9E-3C5AE0885BA2}"/>
          </ac:spMkLst>
        </pc:spChg>
        <pc:spChg chg="add mod ord">
          <ac:chgData name="Jessica Momorie" userId="7304f903-30ca-42a8-bf4d-a8baa87a6fe4" providerId="ADAL" clId="{FB260AD5-938D-4121-AD90-EE8EDF3C0F85}" dt="2023-11-22T15:08:36.534" v="2262" actId="167"/>
          <ac:spMkLst>
            <pc:docMk/>
            <pc:sldMk cId="938522472" sldId="294"/>
            <ac:spMk id="18" creationId="{5019CA9F-7320-F9EA-AE40-FE618F391C24}"/>
          </ac:spMkLst>
        </pc:spChg>
        <pc:picChg chg="add del mod">
          <ac:chgData name="Jessica Momorie" userId="7304f903-30ca-42a8-bf4d-a8baa87a6fe4" providerId="ADAL" clId="{FB260AD5-938D-4121-AD90-EE8EDF3C0F85}" dt="2023-11-22T13:34:58.323" v="1940" actId="478"/>
          <ac:picMkLst>
            <pc:docMk/>
            <pc:sldMk cId="938522472" sldId="294"/>
            <ac:picMk id="3" creationId="{C717E125-3C6B-DF4C-18FD-292DB9568905}"/>
          </ac:picMkLst>
        </pc:picChg>
        <pc:picChg chg="add mod">
          <ac:chgData name="Jessica Momorie" userId="7304f903-30ca-42a8-bf4d-a8baa87a6fe4" providerId="ADAL" clId="{FB260AD5-938D-4121-AD90-EE8EDF3C0F85}" dt="2023-11-22T13:49:35.001" v="1984" actId="1076"/>
          <ac:picMkLst>
            <pc:docMk/>
            <pc:sldMk cId="938522472" sldId="294"/>
            <ac:picMk id="4" creationId="{BD929063-20F2-9516-12F5-491D34EF2DB3}"/>
          </ac:picMkLst>
        </pc:picChg>
        <pc:picChg chg="add mod ord">
          <ac:chgData name="Jessica Momorie" userId="7304f903-30ca-42a8-bf4d-a8baa87a6fe4" providerId="ADAL" clId="{FB260AD5-938D-4121-AD90-EE8EDF3C0F85}" dt="2023-11-22T14:14:17.145" v="1992" actId="14826"/>
          <ac:picMkLst>
            <pc:docMk/>
            <pc:sldMk cId="938522472" sldId="294"/>
            <ac:picMk id="5" creationId="{9D3D9394-EC33-0D1C-93F0-5A4B804F224C}"/>
          </ac:picMkLst>
        </pc:picChg>
        <pc:picChg chg="add mod ord">
          <ac:chgData name="Jessica Momorie" userId="7304f903-30ca-42a8-bf4d-a8baa87a6fe4" providerId="ADAL" clId="{FB260AD5-938D-4121-AD90-EE8EDF3C0F85}" dt="2023-11-22T13:45:45.563" v="1978" actId="14826"/>
          <ac:picMkLst>
            <pc:docMk/>
            <pc:sldMk cId="938522472" sldId="294"/>
            <ac:picMk id="7" creationId="{68B5221F-B53D-6414-3D26-08F50D4500F6}"/>
          </ac:picMkLst>
        </pc:picChg>
        <pc:picChg chg="add mod">
          <ac:chgData name="Jessica Momorie" userId="7304f903-30ca-42a8-bf4d-a8baa87a6fe4" providerId="ADAL" clId="{FB260AD5-938D-4121-AD90-EE8EDF3C0F85}" dt="2023-11-22T14:13:49.490" v="1990" actId="14826"/>
          <ac:picMkLst>
            <pc:docMk/>
            <pc:sldMk cId="938522472" sldId="294"/>
            <ac:picMk id="8" creationId="{149E9FD8-DAA1-FD2E-5D1D-53E040FC1D6F}"/>
          </ac:picMkLst>
        </pc:picChg>
      </pc:sldChg>
      <pc:sldChg chg="addSp delSp modSp mod ord modNotesTx">
        <pc:chgData name="Jessica Momorie" userId="7304f903-30ca-42a8-bf4d-a8baa87a6fe4" providerId="ADAL" clId="{FB260AD5-938D-4121-AD90-EE8EDF3C0F85}" dt="2023-11-22T15:16:59.545" v="2315" actId="1076"/>
        <pc:sldMkLst>
          <pc:docMk/>
          <pc:sldMk cId="1323824789" sldId="298"/>
        </pc:sldMkLst>
        <pc:spChg chg="mod">
          <ac:chgData name="Jessica Momorie" userId="7304f903-30ca-42a8-bf4d-a8baa87a6fe4" providerId="ADAL" clId="{FB260AD5-938D-4121-AD90-EE8EDF3C0F85}" dt="2023-11-22T15:12:34.138" v="2276" actId="207"/>
          <ac:spMkLst>
            <pc:docMk/>
            <pc:sldMk cId="1323824789" sldId="298"/>
            <ac:spMk id="2" creationId="{C8C9D8C8-F998-4F32-8501-402C034423B7}"/>
          </ac:spMkLst>
        </pc:spChg>
        <pc:spChg chg="add del mod ord">
          <ac:chgData name="Jessica Momorie" userId="7304f903-30ca-42a8-bf4d-a8baa87a6fe4" providerId="ADAL" clId="{FB260AD5-938D-4121-AD90-EE8EDF3C0F85}" dt="2023-11-22T15:09:13.457" v="2267" actId="478"/>
          <ac:spMkLst>
            <pc:docMk/>
            <pc:sldMk cId="1323824789" sldId="298"/>
            <ac:spMk id="3" creationId="{8260B7BA-BB84-CC34-F875-4F3EA67DBC44}"/>
          </ac:spMkLst>
        </pc:spChg>
        <pc:spChg chg="mod">
          <ac:chgData name="Jessica Momorie" userId="7304f903-30ca-42a8-bf4d-a8baa87a6fe4" providerId="ADAL" clId="{FB260AD5-938D-4121-AD90-EE8EDF3C0F85}" dt="2023-11-22T14:45:28.996" v="2255" actId="1076"/>
          <ac:spMkLst>
            <pc:docMk/>
            <pc:sldMk cId="1323824789" sldId="298"/>
            <ac:spMk id="4" creationId="{421D1DA9-A044-C080-EF33-34B93C77B942}"/>
          </ac:spMkLst>
        </pc:spChg>
        <pc:spChg chg="add mod ord">
          <ac:chgData name="Jessica Momorie" userId="7304f903-30ca-42a8-bf4d-a8baa87a6fe4" providerId="ADAL" clId="{FB260AD5-938D-4121-AD90-EE8EDF3C0F85}" dt="2023-11-22T15:16:56.172" v="2314" actId="167"/>
          <ac:spMkLst>
            <pc:docMk/>
            <pc:sldMk cId="1323824789" sldId="298"/>
            <ac:spMk id="5" creationId="{3EB79DBC-92C6-405A-9E21-21DEC774D2B9}"/>
          </ac:spMkLst>
        </pc:spChg>
        <pc:picChg chg="mod">
          <ac:chgData name="Jessica Momorie" userId="7304f903-30ca-42a8-bf4d-a8baa87a6fe4" providerId="ADAL" clId="{FB260AD5-938D-4121-AD90-EE8EDF3C0F85}" dt="2023-11-22T15:16:59.545" v="2315" actId="1076"/>
          <ac:picMkLst>
            <pc:docMk/>
            <pc:sldMk cId="1323824789" sldId="298"/>
            <ac:picMk id="7" creationId="{50ABAACC-4409-00E8-B509-B39A6B64A327}"/>
          </ac:picMkLst>
        </pc:picChg>
      </pc:sldChg>
      <pc:sldChg chg="addSp delSp modSp mod ord">
        <pc:chgData name="Jessica Momorie" userId="7304f903-30ca-42a8-bf4d-a8baa87a6fe4" providerId="ADAL" clId="{FB260AD5-938D-4121-AD90-EE8EDF3C0F85}" dt="2023-11-22T15:13:34.354" v="2283" actId="207"/>
        <pc:sldMkLst>
          <pc:docMk/>
          <pc:sldMk cId="1423827953" sldId="300"/>
        </pc:sldMkLst>
        <pc:spChg chg="mod">
          <ac:chgData name="Jessica Momorie" userId="7304f903-30ca-42a8-bf4d-a8baa87a6fe4" providerId="ADAL" clId="{FB260AD5-938D-4121-AD90-EE8EDF3C0F85}" dt="2023-11-22T15:13:34.354" v="2283" actId="207"/>
          <ac:spMkLst>
            <pc:docMk/>
            <pc:sldMk cId="1423827953" sldId="300"/>
            <ac:spMk id="6" creationId="{C10F5020-32C8-495F-89C5-ADC70BD076C6}"/>
          </ac:spMkLst>
        </pc:spChg>
        <pc:spChg chg="add del mod">
          <ac:chgData name="Jessica Momorie" userId="7304f903-30ca-42a8-bf4d-a8baa87a6fe4" providerId="ADAL" clId="{FB260AD5-938D-4121-AD90-EE8EDF3C0F85}" dt="2023-11-17T13:02:53.823" v="199" actId="21"/>
          <ac:spMkLst>
            <pc:docMk/>
            <pc:sldMk cId="1423827953" sldId="300"/>
            <ac:spMk id="12" creationId="{D707AE2E-6859-1BC5-B808-1E445E7733BD}"/>
          </ac:spMkLst>
        </pc:spChg>
        <pc:spChg chg="mod">
          <ac:chgData name="Jessica Momorie" userId="7304f903-30ca-42a8-bf4d-a8baa87a6fe4" providerId="ADAL" clId="{FB260AD5-938D-4121-AD90-EE8EDF3C0F85}" dt="2023-11-17T13:29:14.342" v="228" actId="207"/>
          <ac:spMkLst>
            <pc:docMk/>
            <pc:sldMk cId="1423827953" sldId="300"/>
            <ac:spMk id="23" creationId="{3A8C1B4A-A747-36B4-8281-D6041061B273}"/>
          </ac:spMkLst>
        </pc:spChg>
        <pc:spChg chg="mod">
          <ac:chgData name="Jessica Momorie" userId="7304f903-30ca-42a8-bf4d-a8baa87a6fe4" providerId="ADAL" clId="{FB260AD5-938D-4121-AD90-EE8EDF3C0F85}" dt="2023-11-17T13:34:13.568" v="238" actId="207"/>
          <ac:spMkLst>
            <pc:docMk/>
            <pc:sldMk cId="1423827953" sldId="300"/>
            <ac:spMk id="24" creationId="{6116B6FD-CCB5-DBF8-230B-FD1C27E4EB48}"/>
          </ac:spMkLst>
        </pc:spChg>
        <pc:spChg chg="add mod ord">
          <ac:chgData name="Jessica Momorie" userId="7304f903-30ca-42a8-bf4d-a8baa87a6fe4" providerId="ADAL" clId="{FB260AD5-938D-4121-AD90-EE8EDF3C0F85}" dt="2023-11-17T13:35:54.456" v="252" actId="1076"/>
          <ac:spMkLst>
            <pc:docMk/>
            <pc:sldMk cId="1423827953" sldId="300"/>
            <ac:spMk id="25" creationId="{4DE1AF2A-A7B3-C67A-F5C4-43F890C8E756}"/>
          </ac:spMkLst>
        </pc:spChg>
        <pc:spChg chg="add mod ord">
          <ac:chgData name="Jessica Momorie" userId="7304f903-30ca-42a8-bf4d-a8baa87a6fe4" providerId="ADAL" clId="{FB260AD5-938D-4121-AD90-EE8EDF3C0F85}" dt="2023-11-17T13:45:25.646" v="465" actId="167"/>
          <ac:spMkLst>
            <pc:docMk/>
            <pc:sldMk cId="1423827953" sldId="300"/>
            <ac:spMk id="26" creationId="{F0BA509D-1DEB-0CD4-5FC7-5EBEFBE164A8}"/>
          </ac:spMkLst>
        </pc:spChg>
        <pc:spChg chg="add del mod">
          <ac:chgData name="Jessica Momorie" userId="7304f903-30ca-42a8-bf4d-a8baa87a6fe4" providerId="ADAL" clId="{FB260AD5-938D-4121-AD90-EE8EDF3C0F85}" dt="2023-11-17T13:36:26.338" v="258"/>
          <ac:spMkLst>
            <pc:docMk/>
            <pc:sldMk cId="1423827953" sldId="300"/>
            <ac:spMk id="27" creationId="{04AA2886-AFF1-7A6D-7C66-589C04475B05}"/>
          </ac:spMkLst>
        </pc:spChg>
        <pc:spChg chg="add del mod">
          <ac:chgData name="Jessica Momorie" userId="7304f903-30ca-42a8-bf4d-a8baa87a6fe4" providerId="ADAL" clId="{FB260AD5-938D-4121-AD90-EE8EDF3C0F85}" dt="2023-11-17T13:36:26.338" v="258"/>
          <ac:spMkLst>
            <pc:docMk/>
            <pc:sldMk cId="1423827953" sldId="300"/>
            <ac:spMk id="28" creationId="{7F8BE558-7D4D-0EE8-5E85-6E998E31A113}"/>
          </ac:spMkLst>
        </pc:spChg>
        <pc:grpChg chg="add del mod ord">
          <ac:chgData name="Jessica Momorie" userId="7304f903-30ca-42a8-bf4d-a8baa87a6fe4" providerId="ADAL" clId="{FB260AD5-938D-4121-AD90-EE8EDF3C0F85}" dt="2023-11-17T13:34:39.102" v="244" actId="478"/>
          <ac:grpSpMkLst>
            <pc:docMk/>
            <pc:sldMk cId="1423827953" sldId="300"/>
            <ac:grpSpMk id="22" creationId="{FF2BD463-E8D0-43A1-D0AB-DE297F7CDA77}"/>
          </ac:grpSpMkLst>
        </pc:grpChg>
        <pc:picChg chg="add mod ord">
          <ac:chgData name="Jessica Momorie" userId="7304f903-30ca-42a8-bf4d-a8baa87a6fe4" providerId="ADAL" clId="{FB260AD5-938D-4121-AD90-EE8EDF3C0F85}" dt="2023-11-17T13:45:44.348" v="467" actId="208"/>
          <ac:picMkLst>
            <pc:docMk/>
            <pc:sldMk cId="1423827953" sldId="300"/>
            <ac:picMk id="2" creationId="{5B61446A-94B8-DDDB-C2F4-1A865DD45E41}"/>
          </ac:picMkLst>
        </pc:picChg>
        <pc:picChg chg="add mod">
          <ac:chgData name="Jessica Momorie" userId="7304f903-30ca-42a8-bf4d-a8baa87a6fe4" providerId="ADAL" clId="{FB260AD5-938D-4121-AD90-EE8EDF3C0F85}" dt="2023-11-17T13:44:37.226" v="456" actId="1076"/>
          <ac:picMkLst>
            <pc:docMk/>
            <pc:sldMk cId="1423827953" sldId="300"/>
            <ac:picMk id="3" creationId="{873964E9-3E87-585D-9560-F39C2C2DF0EB}"/>
          </ac:picMkLst>
        </pc:picChg>
        <pc:picChg chg="add del mod">
          <ac:chgData name="Jessica Momorie" userId="7304f903-30ca-42a8-bf4d-a8baa87a6fe4" providerId="ADAL" clId="{FB260AD5-938D-4121-AD90-EE8EDF3C0F85}" dt="2023-11-17T13:29:33.547" v="231" actId="478"/>
          <ac:picMkLst>
            <pc:docMk/>
            <pc:sldMk cId="1423827953" sldId="300"/>
            <ac:picMk id="4" creationId="{9E0398F7-A707-426F-6031-5354F60B44BC}"/>
          </ac:picMkLst>
        </pc:picChg>
        <pc:picChg chg="add mod ord">
          <ac:chgData name="Jessica Momorie" userId="7304f903-30ca-42a8-bf4d-a8baa87a6fe4" providerId="ADAL" clId="{FB260AD5-938D-4121-AD90-EE8EDF3C0F85}" dt="2023-11-17T13:45:15.608" v="462" actId="167"/>
          <ac:picMkLst>
            <pc:docMk/>
            <pc:sldMk cId="1423827953" sldId="300"/>
            <ac:picMk id="5" creationId="{23D25108-5470-DA42-6F5C-F25D4F88955C}"/>
          </ac:picMkLst>
        </pc:picChg>
        <pc:picChg chg="add mod">
          <ac:chgData name="Jessica Momorie" userId="7304f903-30ca-42a8-bf4d-a8baa87a6fe4" providerId="ADAL" clId="{FB260AD5-938D-4121-AD90-EE8EDF3C0F85}" dt="2023-11-17T13:44:08.736" v="449" actId="1076"/>
          <ac:picMkLst>
            <pc:docMk/>
            <pc:sldMk cId="1423827953" sldId="300"/>
            <ac:picMk id="7" creationId="{CF430BF7-8C69-284C-1AB0-4562DFD50749}"/>
          </ac:picMkLst>
        </pc:picChg>
        <pc:picChg chg="add del mod">
          <ac:chgData name="Jessica Momorie" userId="7304f903-30ca-42a8-bf4d-a8baa87a6fe4" providerId="ADAL" clId="{FB260AD5-938D-4121-AD90-EE8EDF3C0F85}" dt="2023-11-17T13:03:14.356" v="203" actId="21"/>
          <ac:picMkLst>
            <pc:docMk/>
            <pc:sldMk cId="1423827953" sldId="300"/>
            <ac:picMk id="9" creationId="{35C4783A-99FB-BFEA-8D91-2E3E64F299EE}"/>
          </ac:picMkLst>
        </pc:picChg>
        <pc:picChg chg="add del mod">
          <ac:chgData name="Jessica Momorie" userId="7304f903-30ca-42a8-bf4d-a8baa87a6fe4" providerId="ADAL" clId="{FB260AD5-938D-4121-AD90-EE8EDF3C0F85}" dt="2023-11-17T13:02:53.823" v="199" actId="21"/>
          <ac:picMkLst>
            <pc:docMk/>
            <pc:sldMk cId="1423827953" sldId="300"/>
            <ac:picMk id="11" creationId="{7CCE3066-5561-2A7C-36EB-8119B950A362}"/>
          </ac:picMkLst>
        </pc:picChg>
        <pc:picChg chg="add mod ord">
          <ac:chgData name="Jessica Momorie" userId="7304f903-30ca-42a8-bf4d-a8baa87a6fe4" providerId="ADAL" clId="{FB260AD5-938D-4121-AD90-EE8EDF3C0F85}" dt="2023-11-17T13:44:35.616" v="455" actId="1076"/>
          <ac:picMkLst>
            <pc:docMk/>
            <pc:sldMk cId="1423827953" sldId="300"/>
            <ac:picMk id="13" creationId="{D2ECC7BA-714B-01C7-CDBF-CAB9EA7CEFA1}"/>
          </ac:picMkLst>
        </pc:picChg>
        <pc:picChg chg="del">
          <ac:chgData name="Jessica Momorie" userId="7304f903-30ca-42a8-bf4d-a8baa87a6fe4" providerId="ADAL" clId="{FB260AD5-938D-4121-AD90-EE8EDF3C0F85}" dt="2023-11-17T12:19:42.055" v="15" actId="478"/>
          <ac:picMkLst>
            <pc:docMk/>
            <pc:sldMk cId="1423827953" sldId="300"/>
            <ac:picMk id="14" creationId="{34B50DE4-F989-68D6-AC30-97510D936BF6}"/>
          </ac:picMkLst>
        </pc:picChg>
        <pc:picChg chg="del mod">
          <ac:chgData name="Jessica Momorie" userId="7304f903-30ca-42a8-bf4d-a8baa87a6fe4" providerId="ADAL" clId="{FB260AD5-938D-4121-AD90-EE8EDF3C0F85}" dt="2023-11-17T12:58:06.802" v="155" actId="21"/>
          <ac:picMkLst>
            <pc:docMk/>
            <pc:sldMk cId="1423827953" sldId="300"/>
            <ac:picMk id="15" creationId="{0564DB4E-AD35-5A9F-9BBF-EA2265608267}"/>
          </ac:picMkLst>
        </pc:picChg>
        <pc:picChg chg="del mod">
          <ac:chgData name="Jessica Momorie" userId="7304f903-30ca-42a8-bf4d-a8baa87a6fe4" providerId="ADAL" clId="{FB260AD5-938D-4121-AD90-EE8EDF3C0F85}" dt="2023-11-17T12:19:39.243" v="14" actId="478"/>
          <ac:picMkLst>
            <pc:docMk/>
            <pc:sldMk cId="1423827953" sldId="300"/>
            <ac:picMk id="16" creationId="{AF81EF30-2AE1-3F59-B206-9F23098780F7}"/>
          </ac:picMkLst>
        </pc:picChg>
        <pc:picChg chg="del">
          <ac:chgData name="Jessica Momorie" userId="7304f903-30ca-42a8-bf4d-a8baa87a6fe4" providerId="ADAL" clId="{FB260AD5-938D-4121-AD90-EE8EDF3C0F85}" dt="2023-11-17T12:58:30.528" v="162" actId="21"/>
          <ac:picMkLst>
            <pc:docMk/>
            <pc:sldMk cId="1423827953" sldId="300"/>
            <ac:picMk id="17" creationId="{2A400C65-50D1-66A2-84FA-B1B8AEE632A1}"/>
          </ac:picMkLst>
        </pc:picChg>
        <pc:picChg chg="del">
          <ac:chgData name="Jessica Momorie" userId="7304f903-30ca-42a8-bf4d-a8baa87a6fe4" providerId="ADAL" clId="{FB260AD5-938D-4121-AD90-EE8EDF3C0F85}" dt="2023-11-17T12:57:58.717" v="150" actId="478"/>
          <ac:picMkLst>
            <pc:docMk/>
            <pc:sldMk cId="1423827953" sldId="300"/>
            <ac:picMk id="18" creationId="{B691C559-2789-01B5-4265-52E64FD5F8DE}"/>
          </ac:picMkLst>
        </pc:picChg>
        <pc:picChg chg="del mod">
          <ac:chgData name="Jessica Momorie" userId="7304f903-30ca-42a8-bf4d-a8baa87a6fe4" providerId="ADAL" clId="{FB260AD5-938D-4121-AD90-EE8EDF3C0F85}" dt="2023-11-17T13:09:50.567" v="206" actId="478"/>
          <ac:picMkLst>
            <pc:docMk/>
            <pc:sldMk cId="1423827953" sldId="300"/>
            <ac:picMk id="19" creationId="{61091F60-7422-4917-0C6D-98EAD82BDCA6}"/>
          </ac:picMkLst>
        </pc:picChg>
        <pc:picChg chg="add del mod">
          <ac:chgData name="Jessica Momorie" userId="7304f903-30ca-42a8-bf4d-a8baa87a6fe4" providerId="ADAL" clId="{FB260AD5-938D-4121-AD90-EE8EDF3C0F85}" dt="2023-11-17T13:09:56.886" v="209" actId="478"/>
          <ac:picMkLst>
            <pc:docMk/>
            <pc:sldMk cId="1423827953" sldId="300"/>
            <ac:picMk id="20" creationId="{2D66DA05-FB95-687D-554B-1DD1F3B8E991}"/>
          </ac:picMkLst>
        </pc:picChg>
        <pc:picChg chg="mod ord">
          <ac:chgData name="Jessica Momorie" userId="7304f903-30ca-42a8-bf4d-a8baa87a6fe4" providerId="ADAL" clId="{FB260AD5-938D-4121-AD90-EE8EDF3C0F85}" dt="2023-11-17T13:45:11.030" v="461" actId="1076"/>
          <ac:picMkLst>
            <pc:docMk/>
            <pc:sldMk cId="1423827953" sldId="300"/>
            <ac:picMk id="21" creationId="{33B425A4-1E5D-769B-7840-7B7C6066AD38}"/>
          </ac:picMkLst>
        </pc:picChg>
        <pc:picChg chg="add del mod">
          <ac:chgData name="Jessica Momorie" userId="7304f903-30ca-42a8-bf4d-a8baa87a6fe4" providerId="ADAL" clId="{FB260AD5-938D-4121-AD90-EE8EDF3C0F85}" dt="2023-11-17T12:59:48.591" v="175" actId="478"/>
          <ac:picMkLst>
            <pc:docMk/>
            <pc:sldMk cId="1423827953" sldId="300"/>
            <ac:picMk id="1026" creationId="{E4C6044C-98D1-9DD9-E798-A132B6C18152}"/>
          </ac:picMkLst>
        </pc:picChg>
        <pc:picChg chg="add del">
          <ac:chgData name="Jessica Momorie" userId="7304f903-30ca-42a8-bf4d-a8baa87a6fe4" providerId="ADAL" clId="{FB260AD5-938D-4121-AD90-EE8EDF3C0F85}" dt="2023-11-17T13:00:29.809" v="182" actId="478"/>
          <ac:picMkLst>
            <pc:docMk/>
            <pc:sldMk cId="1423827953" sldId="300"/>
            <ac:picMk id="1028" creationId="{19718C4C-14CE-A5C7-6104-3B2798FB5B99}"/>
          </ac:picMkLst>
        </pc:picChg>
        <pc:picChg chg="add mod">
          <ac:chgData name="Jessica Momorie" userId="7304f903-30ca-42a8-bf4d-a8baa87a6fe4" providerId="ADAL" clId="{FB260AD5-938D-4121-AD90-EE8EDF3C0F85}" dt="2023-11-17T13:45:54.618" v="468" actId="1076"/>
          <ac:picMkLst>
            <pc:docMk/>
            <pc:sldMk cId="1423827953" sldId="300"/>
            <ac:picMk id="1030" creationId="{2AC56ACA-8E8E-3843-3467-FA3755F06C04}"/>
          </ac:picMkLst>
        </pc:picChg>
      </pc:sldChg>
      <pc:sldChg chg="modSp mod">
        <pc:chgData name="Jessica Momorie" userId="7304f903-30ca-42a8-bf4d-a8baa87a6fe4" providerId="ADAL" clId="{FB260AD5-938D-4121-AD90-EE8EDF3C0F85}" dt="2023-11-30T12:45:13.271" v="2436" actId="790"/>
        <pc:sldMkLst>
          <pc:docMk/>
          <pc:sldMk cId="2118546793" sldId="302"/>
        </pc:sldMkLst>
        <pc:spChg chg="mod">
          <ac:chgData name="Jessica Momorie" userId="7304f903-30ca-42a8-bf4d-a8baa87a6fe4" providerId="ADAL" clId="{FB260AD5-938D-4121-AD90-EE8EDF3C0F85}" dt="2023-11-30T12:45:13.271" v="2436" actId="790"/>
          <ac:spMkLst>
            <pc:docMk/>
            <pc:sldMk cId="2118546793" sldId="302"/>
            <ac:spMk id="15" creationId="{48F167DD-E180-FBF7-CB61-82AE7CD4FB96}"/>
          </ac:spMkLst>
        </pc:spChg>
        <pc:spChg chg="mod">
          <ac:chgData name="Jessica Momorie" userId="7304f903-30ca-42a8-bf4d-a8baa87a6fe4" providerId="ADAL" clId="{FB260AD5-938D-4121-AD90-EE8EDF3C0F85}" dt="2023-11-22T15:17:51.833" v="2316" actId="1076"/>
          <ac:spMkLst>
            <pc:docMk/>
            <pc:sldMk cId="2118546793" sldId="302"/>
            <ac:spMk id="21" creationId="{FE0960B4-2BE1-638A-4587-E8A043411ED8}"/>
          </ac:spMkLst>
        </pc:spChg>
      </pc:sldChg>
      <pc:sldChg chg="modSp mod ord modNotesTx">
        <pc:chgData name="Jessica Momorie" userId="7304f903-30ca-42a8-bf4d-a8baa87a6fe4" providerId="ADAL" clId="{FB260AD5-938D-4121-AD90-EE8EDF3C0F85}" dt="2023-11-30T09:30:06.315" v="2432" actId="20577"/>
        <pc:sldMkLst>
          <pc:docMk/>
          <pc:sldMk cId="0" sldId="552"/>
        </pc:sldMkLst>
        <pc:spChg chg="mod">
          <ac:chgData name="Jessica Momorie" userId="7304f903-30ca-42a8-bf4d-a8baa87a6fe4" providerId="ADAL" clId="{FB260AD5-938D-4121-AD90-EE8EDF3C0F85}" dt="2023-11-22T15:12:24.059" v="2275" actId="207"/>
          <ac:spMkLst>
            <pc:docMk/>
            <pc:sldMk cId="0" sldId="552"/>
            <ac:spMk id="5" creationId="{235436A1-87EE-3F70-E2D0-F7B61F9B44E3}"/>
          </ac:spMkLst>
        </pc:spChg>
      </pc:sldChg>
      <pc:sldChg chg="ord">
        <pc:chgData name="Jessica Momorie" userId="7304f903-30ca-42a8-bf4d-a8baa87a6fe4" providerId="ADAL" clId="{FB260AD5-938D-4121-AD90-EE8EDF3C0F85}" dt="2023-11-22T14:35:17.234" v="2195"/>
        <pc:sldMkLst>
          <pc:docMk/>
          <pc:sldMk cId="1369255605" sldId="580"/>
        </pc:sldMkLst>
      </pc:sldChg>
      <pc:sldChg chg="modSp mod">
        <pc:chgData name="Jessica Momorie" userId="7304f903-30ca-42a8-bf4d-a8baa87a6fe4" providerId="ADAL" clId="{FB260AD5-938D-4121-AD90-EE8EDF3C0F85}" dt="2023-11-30T12:44:57.771" v="2435" actId="790"/>
        <pc:sldMkLst>
          <pc:docMk/>
          <pc:sldMk cId="941472007" sldId="582"/>
        </pc:sldMkLst>
        <pc:spChg chg="mod">
          <ac:chgData name="Jessica Momorie" userId="7304f903-30ca-42a8-bf4d-a8baa87a6fe4" providerId="ADAL" clId="{FB260AD5-938D-4121-AD90-EE8EDF3C0F85}" dt="2023-11-30T12:44:50.663" v="2434" actId="790"/>
          <ac:spMkLst>
            <pc:docMk/>
            <pc:sldMk cId="941472007" sldId="582"/>
            <ac:spMk id="7" creationId="{CA28EE78-BC8F-0647-87BD-44411C866B59}"/>
          </ac:spMkLst>
        </pc:spChg>
        <pc:spChg chg="mod">
          <ac:chgData name="Jessica Momorie" userId="7304f903-30ca-42a8-bf4d-a8baa87a6fe4" providerId="ADAL" clId="{FB260AD5-938D-4121-AD90-EE8EDF3C0F85}" dt="2023-11-30T12:44:57.771" v="2435" actId="790"/>
          <ac:spMkLst>
            <pc:docMk/>
            <pc:sldMk cId="941472007" sldId="582"/>
            <ac:spMk id="9" creationId="{40BE295F-FC5F-1D28-7B17-2928083ED622}"/>
          </ac:spMkLst>
        </pc:spChg>
      </pc:sldChg>
      <pc:sldChg chg="del">
        <pc:chgData name="Jessica Momorie" userId="7304f903-30ca-42a8-bf4d-a8baa87a6fe4" providerId="ADAL" clId="{FB260AD5-938D-4121-AD90-EE8EDF3C0F85}" dt="2023-11-22T14:26:21.363" v="2142" actId="2696"/>
        <pc:sldMkLst>
          <pc:docMk/>
          <pc:sldMk cId="2959208431" sldId="594"/>
        </pc:sldMkLst>
      </pc:sldChg>
      <pc:sldChg chg="modSp mod">
        <pc:chgData name="Jessica Momorie" userId="7304f903-30ca-42a8-bf4d-a8baa87a6fe4" providerId="ADAL" clId="{FB260AD5-938D-4121-AD90-EE8EDF3C0F85}" dt="2023-11-22T15:13:38.849" v="2284" actId="207"/>
        <pc:sldMkLst>
          <pc:docMk/>
          <pc:sldMk cId="3955315868" sldId="598"/>
        </pc:sldMkLst>
        <pc:spChg chg="mod">
          <ac:chgData name="Jessica Momorie" userId="7304f903-30ca-42a8-bf4d-a8baa87a6fe4" providerId="ADAL" clId="{FB260AD5-938D-4121-AD90-EE8EDF3C0F85}" dt="2023-11-22T15:13:38.849" v="2284" actId="207"/>
          <ac:spMkLst>
            <pc:docMk/>
            <pc:sldMk cId="3955315868" sldId="598"/>
            <ac:spMk id="6" creationId="{FEF1BC05-7BCC-FB8C-18C2-C927ED3480B2}"/>
          </ac:spMkLst>
        </pc:spChg>
      </pc:sldChg>
      <pc:sldChg chg="addSp delSp modSp mod ord modNotesTx">
        <pc:chgData name="Jessica Momorie" userId="7304f903-30ca-42a8-bf4d-a8baa87a6fe4" providerId="ADAL" clId="{FB260AD5-938D-4121-AD90-EE8EDF3C0F85}" dt="2023-11-30T12:48:19.462" v="2457" actId="167"/>
        <pc:sldMkLst>
          <pc:docMk/>
          <pc:sldMk cId="4240968534" sldId="605"/>
        </pc:sldMkLst>
        <pc:spChg chg="mod">
          <ac:chgData name="Jessica Momorie" userId="7304f903-30ca-42a8-bf4d-a8baa87a6fe4" providerId="ADAL" clId="{FB260AD5-938D-4121-AD90-EE8EDF3C0F85}" dt="2023-11-22T14:27:26.582" v="2161"/>
          <ac:spMkLst>
            <pc:docMk/>
            <pc:sldMk cId="4240968534" sldId="605"/>
            <ac:spMk id="2" creationId="{00000000-0000-0000-0000-000000000000}"/>
          </ac:spMkLst>
        </pc:spChg>
        <pc:spChg chg="mod">
          <ac:chgData name="Jessica Momorie" userId="7304f903-30ca-42a8-bf4d-a8baa87a6fe4" providerId="ADAL" clId="{FB260AD5-938D-4121-AD90-EE8EDF3C0F85}" dt="2023-11-22T14:42:07.487" v="2239" actId="207"/>
          <ac:spMkLst>
            <pc:docMk/>
            <pc:sldMk cId="4240968534" sldId="605"/>
            <ac:spMk id="5" creationId="{F5973E37-D636-FE24-C037-9D05A05CEA99}"/>
          </ac:spMkLst>
        </pc:spChg>
        <pc:spChg chg="mod">
          <ac:chgData name="Jessica Momorie" userId="7304f903-30ca-42a8-bf4d-a8baa87a6fe4" providerId="ADAL" clId="{FB260AD5-938D-4121-AD90-EE8EDF3C0F85}" dt="2023-11-22T14:28:04.076" v="2163"/>
          <ac:spMkLst>
            <pc:docMk/>
            <pc:sldMk cId="4240968534" sldId="605"/>
            <ac:spMk id="6" creationId="{5E6B8E5C-CCB9-AEC9-7EAD-F775E5F6B6BC}"/>
          </ac:spMkLst>
        </pc:spChg>
        <pc:grpChg chg="add mod ord">
          <ac:chgData name="Jessica Momorie" userId="7304f903-30ca-42a8-bf4d-a8baa87a6fe4" providerId="ADAL" clId="{FB260AD5-938D-4121-AD90-EE8EDF3C0F85}" dt="2023-11-22T14:28:34.522" v="2177" actId="1076"/>
          <ac:grpSpMkLst>
            <pc:docMk/>
            <pc:sldMk cId="4240968534" sldId="605"/>
            <ac:grpSpMk id="4" creationId="{038FCB2E-76F1-2576-6233-EAB17EBDF5D1}"/>
          </ac:grpSpMkLst>
        </pc:grpChg>
        <pc:picChg chg="mod">
          <ac:chgData name="Jessica Momorie" userId="7304f903-30ca-42a8-bf4d-a8baa87a6fe4" providerId="ADAL" clId="{FB260AD5-938D-4121-AD90-EE8EDF3C0F85}" dt="2023-11-22T14:28:31.489" v="2176" actId="1076"/>
          <ac:picMkLst>
            <pc:docMk/>
            <pc:sldMk cId="4240968534" sldId="605"/>
            <ac:picMk id="3" creationId="{52E75C8B-07D0-354A-A51A-7544240FF90E}"/>
          </ac:picMkLst>
        </pc:picChg>
        <pc:picChg chg="add del">
          <ac:chgData name="Jessica Momorie" userId="7304f903-30ca-42a8-bf4d-a8baa87a6fe4" providerId="ADAL" clId="{FB260AD5-938D-4121-AD90-EE8EDF3C0F85}" dt="2023-11-22T14:29:59.329" v="2179" actId="478"/>
          <ac:picMkLst>
            <pc:docMk/>
            <pc:sldMk cId="4240968534" sldId="605"/>
            <ac:picMk id="7" creationId="{7A8536CA-D860-62C6-7248-DD1A23DC8470}"/>
          </ac:picMkLst>
        </pc:picChg>
        <pc:picChg chg="add del mod ord">
          <ac:chgData name="Jessica Momorie" userId="7304f903-30ca-42a8-bf4d-a8baa87a6fe4" providerId="ADAL" clId="{FB260AD5-938D-4121-AD90-EE8EDF3C0F85}" dt="2023-11-22T14:32:12.369" v="2189" actId="478"/>
          <ac:picMkLst>
            <pc:docMk/>
            <pc:sldMk cId="4240968534" sldId="605"/>
            <ac:picMk id="9" creationId="{14B8523E-D7F0-615C-971A-2D76E46F7C9D}"/>
          </ac:picMkLst>
        </pc:picChg>
        <pc:picChg chg="add mod ord">
          <ac:chgData name="Jessica Momorie" userId="7304f903-30ca-42a8-bf4d-a8baa87a6fe4" providerId="ADAL" clId="{FB260AD5-938D-4121-AD90-EE8EDF3C0F85}" dt="2023-11-30T12:48:19.462" v="2457" actId="167"/>
          <ac:picMkLst>
            <pc:docMk/>
            <pc:sldMk cId="4240968534" sldId="605"/>
            <ac:picMk id="11" creationId="{33ED0DE8-5553-F610-464B-BF0F8F811BF0}"/>
          </ac:picMkLst>
        </pc:picChg>
      </pc:sldChg>
      <pc:sldChg chg="addSp delSp modSp mod">
        <pc:chgData name="Jessica Momorie" userId="7304f903-30ca-42a8-bf4d-a8baa87a6fe4" providerId="ADAL" clId="{FB260AD5-938D-4121-AD90-EE8EDF3C0F85}" dt="2023-11-22T15:24:06.757" v="2372" actId="14100"/>
        <pc:sldMkLst>
          <pc:docMk/>
          <pc:sldMk cId="1011486763" sldId="611"/>
        </pc:sldMkLst>
        <pc:spChg chg="mod ord topLvl">
          <ac:chgData name="Jessica Momorie" userId="7304f903-30ca-42a8-bf4d-a8baa87a6fe4" providerId="ADAL" clId="{FB260AD5-938D-4121-AD90-EE8EDF3C0F85}" dt="2023-11-22T15:24:06.757" v="2372" actId="14100"/>
          <ac:spMkLst>
            <pc:docMk/>
            <pc:sldMk cId="1011486763" sldId="611"/>
            <ac:spMk id="6" creationId="{63C23EEC-E919-C132-ABB5-26C4EBE1EB71}"/>
          </ac:spMkLst>
        </pc:spChg>
        <pc:spChg chg="del mod ord topLvl">
          <ac:chgData name="Jessica Momorie" userId="7304f903-30ca-42a8-bf4d-a8baa87a6fe4" providerId="ADAL" clId="{FB260AD5-938D-4121-AD90-EE8EDF3C0F85}" dt="2023-11-22T15:19:24.835" v="2334" actId="478"/>
          <ac:spMkLst>
            <pc:docMk/>
            <pc:sldMk cId="1011486763" sldId="611"/>
            <ac:spMk id="7" creationId="{8FE4EBE5-728B-1224-1151-830F55563FFF}"/>
          </ac:spMkLst>
        </pc:spChg>
        <pc:spChg chg="mod">
          <ac:chgData name="Jessica Momorie" userId="7304f903-30ca-42a8-bf4d-a8baa87a6fe4" providerId="ADAL" clId="{FB260AD5-938D-4121-AD90-EE8EDF3C0F85}" dt="2023-11-22T15:19:43.419" v="2340" actId="207"/>
          <ac:spMkLst>
            <pc:docMk/>
            <pc:sldMk cId="1011486763" sldId="611"/>
            <ac:spMk id="10" creationId="{9825994F-819F-1D54-C912-6713431EBF7A}"/>
          </ac:spMkLst>
        </pc:spChg>
        <pc:spChg chg="mod">
          <ac:chgData name="Jessica Momorie" userId="7304f903-30ca-42a8-bf4d-a8baa87a6fe4" providerId="ADAL" clId="{FB260AD5-938D-4121-AD90-EE8EDF3C0F85}" dt="2023-11-22T15:19:43.419" v="2340" actId="207"/>
          <ac:spMkLst>
            <pc:docMk/>
            <pc:sldMk cId="1011486763" sldId="611"/>
            <ac:spMk id="12" creationId="{70FE0B6E-2D4E-10DD-61A7-E06E27030FCF}"/>
          </ac:spMkLst>
        </pc:spChg>
        <pc:spChg chg="mod">
          <ac:chgData name="Jessica Momorie" userId="7304f903-30ca-42a8-bf4d-a8baa87a6fe4" providerId="ADAL" clId="{FB260AD5-938D-4121-AD90-EE8EDF3C0F85}" dt="2023-11-22T15:21:09.538" v="2348" actId="207"/>
          <ac:spMkLst>
            <pc:docMk/>
            <pc:sldMk cId="1011486763" sldId="611"/>
            <ac:spMk id="16" creationId="{17C448F4-9A86-0EB9-22DC-9685EE25B543}"/>
          </ac:spMkLst>
        </pc:spChg>
        <pc:spChg chg="mod">
          <ac:chgData name="Jessica Momorie" userId="7304f903-30ca-42a8-bf4d-a8baa87a6fe4" providerId="ADAL" clId="{FB260AD5-938D-4121-AD90-EE8EDF3C0F85}" dt="2023-11-22T15:21:09.538" v="2348" actId="207"/>
          <ac:spMkLst>
            <pc:docMk/>
            <pc:sldMk cId="1011486763" sldId="611"/>
            <ac:spMk id="17" creationId="{898C8A21-EE13-8C3F-69EF-E85353000D10}"/>
          </ac:spMkLst>
        </pc:spChg>
        <pc:spChg chg="add del mod ord">
          <ac:chgData name="Jessica Momorie" userId="7304f903-30ca-42a8-bf4d-a8baa87a6fe4" providerId="ADAL" clId="{FB260AD5-938D-4121-AD90-EE8EDF3C0F85}" dt="2023-11-22T15:23:45.829" v="2369" actId="478"/>
          <ac:spMkLst>
            <pc:docMk/>
            <pc:sldMk cId="1011486763" sldId="611"/>
            <ac:spMk id="18" creationId="{428C527F-E49F-D7F6-8FC2-C80CDFE9AED9}"/>
          </ac:spMkLst>
        </pc:spChg>
        <pc:spChg chg="mod">
          <ac:chgData name="Jessica Momorie" userId="7304f903-30ca-42a8-bf4d-a8baa87a6fe4" providerId="ADAL" clId="{FB260AD5-938D-4121-AD90-EE8EDF3C0F85}" dt="2023-11-22T15:24:00.167" v="2371" actId="14100"/>
          <ac:spMkLst>
            <pc:docMk/>
            <pc:sldMk cId="1011486763" sldId="611"/>
            <ac:spMk id="22" creationId="{8611BFDA-735A-D939-379E-E86F6A4BFF9A}"/>
          </ac:spMkLst>
        </pc:spChg>
        <pc:spChg chg="mod">
          <ac:chgData name="Jessica Momorie" userId="7304f903-30ca-42a8-bf4d-a8baa87a6fe4" providerId="ADAL" clId="{FB260AD5-938D-4121-AD90-EE8EDF3C0F85}" dt="2023-11-22T15:22:33.358" v="2359" actId="113"/>
          <ac:spMkLst>
            <pc:docMk/>
            <pc:sldMk cId="1011486763" sldId="611"/>
            <ac:spMk id="27" creationId="{ADFAB1C2-0471-D6E4-BAC7-9715560D2D23}"/>
          </ac:spMkLst>
        </pc:spChg>
        <pc:spChg chg="mod">
          <ac:chgData name="Jessica Momorie" userId="7304f903-30ca-42a8-bf4d-a8baa87a6fe4" providerId="ADAL" clId="{FB260AD5-938D-4121-AD90-EE8EDF3C0F85}" dt="2023-11-22T15:22:27.503" v="2358" actId="113"/>
          <ac:spMkLst>
            <pc:docMk/>
            <pc:sldMk cId="1011486763" sldId="611"/>
            <ac:spMk id="28" creationId="{1017A347-D7AC-BA8B-E1A5-BD47D2B37BFB}"/>
          </ac:spMkLst>
        </pc:spChg>
        <pc:spChg chg="mod">
          <ac:chgData name="Jessica Momorie" userId="7304f903-30ca-42a8-bf4d-a8baa87a6fe4" providerId="ADAL" clId="{FB260AD5-938D-4121-AD90-EE8EDF3C0F85}" dt="2023-11-22T15:22:36.791" v="2360" actId="113"/>
          <ac:spMkLst>
            <pc:docMk/>
            <pc:sldMk cId="1011486763" sldId="611"/>
            <ac:spMk id="31" creationId="{5271AD81-C400-6F85-67BE-6097687E32A5}"/>
          </ac:spMkLst>
        </pc:spChg>
        <pc:grpChg chg="add del mod">
          <ac:chgData name="Jessica Momorie" userId="7304f903-30ca-42a8-bf4d-a8baa87a6fe4" providerId="ADAL" clId="{FB260AD5-938D-4121-AD90-EE8EDF3C0F85}" dt="2023-11-22T15:19:24.835" v="2334" actId="478"/>
          <ac:grpSpMkLst>
            <pc:docMk/>
            <pc:sldMk cId="1011486763" sldId="611"/>
            <ac:grpSpMk id="5" creationId="{50318461-240F-4048-FA9B-D3D77ED59769}"/>
          </ac:grpSpMkLst>
        </pc:grpChg>
        <pc:grpChg chg="add mod ord">
          <ac:chgData name="Jessica Momorie" userId="7304f903-30ca-42a8-bf4d-a8baa87a6fe4" providerId="ADAL" clId="{FB260AD5-938D-4121-AD90-EE8EDF3C0F85}" dt="2023-11-22T15:19:43.419" v="2340" actId="207"/>
          <ac:grpSpMkLst>
            <pc:docMk/>
            <pc:sldMk cId="1011486763" sldId="611"/>
            <ac:grpSpMk id="8" creationId="{A9BE1EC2-F9F9-9ED5-38B1-899BA8B66BEA}"/>
          </ac:grpSpMkLst>
        </pc:grpChg>
        <pc:grpChg chg="add mod ord">
          <ac:chgData name="Jessica Momorie" userId="7304f903-30ca-42a8-bf4d-a8baa87a6fe4" providerId="ADAL" clId="{FB260AD5-938D-4121-AD90-EE8EDF3C0F85}" dt="2023-11-22T15:22:11.333" v="2357" actId="1076"/>
          <ac:grpSpMkLst>
            <pc:docMk/>
            <pc:sldMk cId="1011486763" sldId="611"/>
            <ac:grpSpMk id="14" creationId="{3D0CF697-ECF4-1E43-92BD-306008671A5F}"/>
          </ac:grpSpMkLst>
        </pc:grpChg>
      </pc:sldChg>
      <pc:sldChg chg="modSp mod">
        <pc:chgData name="Jessica Momorie" userId="7304f903-30ca-42a8-bf4d-a8baa87a6fe4" providerId="ADAL" clId="{FB260AD5-938D-4121-AD90-EE8EDF3C0F85}" dt="2023-11-17T15:54:18.269" v="1625"/>
        <pc:sldMkLst>
          <pc:docMk/>
          <pc:sldMk cId="2544087088" sldId="612"/>
        </pc:sldMkLst>
        <pc:spChg chg="mod">
          <ac:chgData name="Jessica Momorie" userId="7304f903-30ca-42a8-bf4d-a8baa87a6fe4" providerId="ADAL" clId="{FB260AD5-938D-4121-AD90-EE8EDF3C0F85}" dt="2023-11-17T15:54:18.269" v="1625"/>
          <ac:spMkLst>
            <pc:docMk/>
            <pc:sldMk cId="2544087088" sldId="612"/>
            <ac:spMk id="3" creationId="{AE0504CE-3CC8-43FF-ECE7-0B32E4DE3232}"/>
          </ac:spMkLst>
        </pc:spChg>
      </pc:sldChg>
      <pc:sldChg chg="modSp del mod ord">
        <pc:chgData name="Jessica Momorie" userId="7304f903-30ca-42a8-bf4d-a8baa87a6fe4" providerId="ADAL" clId="{FB260AD5-938D-4121-AD90-EE8EDF3C0F85}" dt="2023-11-22T14:22:10.903" v="2101" actId="2696"/>
        <pc:sldMkLst>
          <pc:docMk/>
          <pc:sldMk cId="2176122415" sldId="614"/>
        </pc:sldMkLst>
        <pc:spChg chg="mod">
          <ac:chgData name="Jessica Momorie" userId="7304f903-30ca-42a8-bf4d-a8baa87a6fe4" providerId="ADAL" clId="{FB260AD5-938D-4121-AD90-EE8EDF3C0F85}" dt="2023-11-22T13:23:42.555" v="1921" actId="1076"/>
          <ac:spMkLst>
            <pc:docMk/>
            <pc:sldMk cId="2176122415" sldId="614"/>
            <ac:spMk id="5" creationId="{00000000-0000-0000-0000-000000000000}"/>
          </ac:spMkLst>
        </pc:spChg>
      </pc:sldChg>
      <pc:sldChg chg="del">
        <pc:chgData name="Jessica Momorie" userId="7304f903-30ca-42a8-bf4d-a8baa87a6fe4" providerId="ADAL" clId="{FB260AD5-938D-4121-AD90-EE8EDF3C0F85}" dt="2023-11-22T14:32:51.731" v="2190" actId="2696"/>
        <pc:sldMkLst>
          <pc:docMk/>
          <pc:sldMk cId="878748" sldId="615"/>
        </pc:sldMkLst>
      </pc:sldChg>
      <pc:sldChg chg="modSp mod">
        <pc:chgData name="Jessica Momorie" userId="7304f903-30ca-42a8-bf4d-a8baa87a6fe4" providerId="ADAL" clId="{FB260AD5-938D-4121-AD90-EE8EDF3C0F85}" dt="2023-11-22T15:24:35.374" v="2373" actId="1076"/>
        <pc:sldMkLst>
          <pc:docMk/>
          <pc:sldMk cId="2825402920" sldId="616"/>
        </pc:sldMkLst>
        <pc:spChg chg="mod">
          <ac:chgData name="Jessica Momorie" userId="7304f903-30ca-42a8-bf4d-a8baa87a6fe4" providerId="ADAL" clId="{FB260AD5-938D-4121-AD90-EE8EDF3C0F85}" dt="2023-11-22T15:24:35.374" v="2373" actId="1076"/>
          <ac:spMkLst>
            <pc:docMk/>
            <pc:sldMk cId="2825402920" sldId="616"/>
            <ac:spMk id="11" creationId="{E62949EB-544B-052C-3566-3759FF033C99}"/>
          </ac:spMkLst>
        </pc:spChg>
      </pc:sldChg>
      <pc:sldChg chg="modSp mod ord">
        <pc:chgData name="Jessica Momorie" userId="7304f903-30ca-42a8-bf4d-a8baa87a6fe4" providerId="ADAL" clId="{FB260AD5-938D-4121-AD90-EE8EDF3C0F85}" dt="2023-11-17T13:46:36.855" v="470"/>
        <pc:sldMkLst>
          <pc:docMk/>
          <pc:sldMk cId="1797895207" sldId="618"/>
        </pc:sldMkLst>
        <pc:spChg chg="mod">
          <ac:chgData name="Jessica Momorie" userId="7304f903-30ca-42a8-bf4d-a8baa87a6fe4" providerId="ADAL" clId="{FB260AD5-938D-4121-AD90-EE8EDF3C0F85}" dt="2023-11-17T13:41:13.180" v="364" actId="1076"/>
          <ac:spMkLst>
            <pc:docMk/>
            <pc:sldMk cId="1797895207" sldId="618"/>
            <ac:spMk id="6" creationId="{C10F5020-32C8-495F-89C5-ADC70BD076C6}"/>
          </ac:spMkLst>
        </pc:spChg>
      </pc:sldChg>
      <pc:sldChg chg="addSp delSp modSp mod modShow">
        <pc:chgData name="Jessica Momorie" userId="7304f903-30ca-42a8-bf4d-a8baa87a6fe4" providerId="ADAL" clId="{FB260AD5-938D-4121-AD90-EE8EDF3C0F85}" dt="2023-11-30T12:48:52.638" v="2458" actId="729"/>
        <pc:sldMkLst>
          <pc:docMk/>
          <pc:sldMk cId="3128707924" sldId="619"/>
        </pc:sldMkLst>
        <pc:spChg chg="mod">
          <ac:chgData name="Jessica Momorie" userId="7304f903-30ca-42a8-bf4d-a8baa87a6fe4" providerId="ADAL" clId="{FB260AD5-938D-4121-AD90-EE8EDF3C0F85}" dt="2023-11-22T15:09:50.552" v="2270" actId="207"/>
          <ac:spMkLst>
            <pc:docMk/>
            <pc:sldMk cId="3128707924" sldId="619"/>
            <ac:spMk id="2" creationId="{AFEF40A0-FA20-9E48-534E-CC3E6F4ED2F1}"/>
          </ac:spMkLst>
        </pc:spChg>
        <pc:spChg chg="add del mod ord">
          <ac:chgData name="Jessica Momorie" userId="7304f903-30ca-42a8-bf4d-a8baa87a6fe4" providerId="ADAL" clId="{FB260AD5-938D-4121-AD90-EE8EDF3C0F85}" dt="2023-11-22T15:14:23.681" v="2291" actId="478"/>
          <ac:spMkLst>
            <pc:docMk/>
            <pc:sldMk cId="3128707924" sldId="619"/>
            <ac:spMk id="3" creationId="{32777EAD-C95F-15FF-5F25-6E0A05A4FA10}"/>
          </ac:spMkLst>
        </pc:spChg>
      </pc:sldChg>
      <pc:sldChg chg="modSp mod ord">
        <pc:chgData name="Jessica Momorie" userId="7304f903-30ca-42a8-bf4d-a8baa87a6fe4" providerId="ADAL" clId="{FB260AD5-938D-4121-AD90-EE8EDF3C0F85}" dt="2023-11-30T12:48:02.721" v="2456" actId="20577"/>
        <pc:sldMkLst>
          <pc:docMk/>
          <pc:sldMk cId="153718654" sldId="620"/>
        </pc:sldMkLst>
        <pc:spChg chg="mod">
          <ac:chgData name="Jessica Momorie" userId="7304f903-30ca-42a8-bf4d-a8baa87a6fe4" providerId="ADAL" clId="{FB260AD5-938D-4121-AD90-EE8EDF3C0F85}" dt="2023-11-22T14:36:16.329" v="2221" actId="20577"/>
          <ac:spMkLst>
            <pc:docMk/>
            <pc:sldMk cId="153718654" sldId="620"/>
            <ac:spMk id="2" creationId="{00000000-0000-0000-0000-000000000000}"/>
          </ac:spMkLst>
        </pc:spChg>
        <pc:spChg chg="mod">
          <ac:chgData name="Jessica Momorie" userId="7304f903-30ca-42a8-bf4d-a8baa87a6fe4" providerId="ADAL" clId="{FB260AD5-938D-4121-AD90-EE8EDF3C0F85}" dt="2023-11-30T12:48:02.721" v="2456" actId="20577"/>
          <ac:spMkLst>
            <pc:docMk/>
            <pc:sldMk cId="153718654" sldId="620"/>
            <ac:spMk id="20481" creationId="{C390764D-A942-4947-AC3E-C87D93E8A927}"/>
          </ac:spMkLst>
        </pc:spChg>
      </pc:sldChg>
      <pc:sldChg chg="del">
        <pc:chgData name="Jessica Momorie" userId="7304f903-30ca-42a8-bf4d-a8baa87a6fe4" providerId="ADAL" clId="{FB260AD5-938D-4121-AD90-EE8EDF3C0F85}" dt="2023-11-22T13:30:41.329" v="1922" actId="2696"/>
        <pc:sldMkLst>
          <pc:docMk/>
          <pc:sldMk cId="1687484584" sldId="621"/>
        </pc:sldMkLst>
      </pc:sldChg>
      <pc:sldChg chg="addSp delSp modSp mod modNotesTx">
        <pc:chgData name="Jessica Momorie" userId="7304f903-30ca-42a8-bf4d-a8baa87a6fe4" providerId="ADAL" clId="{FB260AD5-938D-4121-AD90-EE8EDF3C0F85}" dt="2023-11-30T12:50:58.233" v="2521" actId="20577"/>
        <pc:sldMkLst>
          <pc:docMk/>
          <pc:sldMk cId="3670401885" sldId="622"/>
        </pc:sldMkLst>
        <pc:spChg chg="add mod ord">
          <ac:chgData name="Jessica Momorie" userId="7304f903-30ca-42a8-bf4d-a8baa87a6fe4" providerId="ADAL" clId="{FB260AD5-938D-4121-AD90-EE8EDF3C0F85}" dt="2023-11-19T22:00:14.836" v="1646" actId="1076"/>
          <ac:spMkLst>
            <pc:docMk/>
            <pc:sldMk cId="3670401885" sldId="622"/>
            <ac:spMk id="2" creationId="{F8455C81-829D-2CD4-34C6-CDAF06A9B03E}"/>
          </ac:spMkLst>
        </pc:spChg>
        <pc:spChg chg="add mod ord">
          <ac:chgData name="Jessica Momorie" userId="7304f903-30ca-42a8-bf4d-a8baa87a6fe4" providerId="ADAL" clId="{FB260AD5-938D-4121-AD90-EE8EDF3C0F85}" dt="2023-11-19T22:00:40.028" v="1651" actId="1076"/>
          <ac:spMkLst>
            <pc:docMk/>
            <pc:sldMk cId="3670401885" sldId="622"/>
            <ac:spMk id="3" creationId="{91D86B91-1FFB-6AC3-BAB8-B3C8FA70DBE4}"/>
          </ac:spMkLst>
        </pc:spChg>
        <pc:spChg chg="mod">
          <ac:chgData name="Jessica Momorie" userId="7304f903-30ca-42a8-bf4d-a8baa87a6fe4" providerId="ADAL" clId="{FB260AD5-938D-4121-AD90-EE8EDF3C0F85}" dt="2023-11-17T12:47:08.668" v="121" actId="20577"/>
          <ac:spMkLst>
            <pc:docMk/>
            <pc:sldMk cId="3670401885" sldId="622"/>
            <ac:spMk id="4" creationId="{18BC22A9-75C3-8FC3-D5FF-D195EEADC99B}"/>
          </ac:spMkLst>
        </pc:spChg>
        <pc:spChg chg="add del mod">
          <ac:chgData name="Jessica Momorie" userId="7304f903-30ca-42a8-bf4d-a8baa87a6fe4" providerId="ADAL" clId="{FB260AD5-938D-4121-AD90-EE8EDF3C0F85}" dt="2023-11-19T22:02:52.811" v="1653" actId="478"/>
          <ac:spMkLst>
            <pc:docMk/>
            <pc:sldMk cId="3670401885" sldId="622"/>
            <ac:spMk id="5" creationId="{11F69D09-026F-3B1C-0E03-159FE87E1848}"/>
          </ac:spMkLst>
        </pc:spChg>
        <pc:spChg chg="mod">
          <ac:chgData name="Jessica Momorie" userId="7304f903-30ca-42a8-bf4d-a8baa87a6fe4" providerId="ADAL" clId="{FB260AD5-938D-4121-AD90-EE8EDF3C0F85}" dt="2023-11-22T15:13:25.217" v="2282" actId="207"/>
          <ac:spMkLst>
            <pc:docMk/>
            <pc:sldMk cId="3670401885" sldId="622"/>
            <ac:spMk id="6" creationId="{C10F5020-32C8-495F-89C5-ADC70BD076C6}"/>
          </ac:spMkLst>
        </pc:spChg>
        <pc:spChg chg="add del mod">
          <ac:chgData name="Jessica Momorie" userId="7304f903-30ca-42a8-bf4d-a8baa87a6fe4" providerId="ADAL" clId="{FB260AD5-938D-4121-AD90-EE8EDF3C0F85}" dt="2023-11-19T22:03:13.952" v="1657" actId="478"/>
          <ac:spMkLst>
            <pc:docMk/>
            <pc:sldMk cId="3670401885" sldId="622"/>
            <ac:spMk id="8" creationId="{B17FC3FF-2C67-3A39-51CE-B7E776AF190D}"/>
          </ac:spMkLst>
        </pc:spChg>
        <pc:spChg chg="mod">
          <ac:chgData name="Jessica Momorie" userId="7304f903-30ca-42a8-bf4d-a8baa87a6fe4" providerId="ADAL" clId="{FB260AD5-938D-4121-AD90-EE8EDF3C0F85}" dt="2023-11-17T12:49:35.442" v="138" actId="5793"/>
          <ac:spMkLst>
            <pc:docMk/>
            <pc:sldMk cId="3670401885" sldId="622"/>
            <ac:spMk id="10" creationId="{C333B671-A3DC-BEFD-3F89-DEA958917AE2}"/>
          </ac:spMkLst>
        </pc:spChg>
        <pc:picChg chg="mod">
          <ac:chgData name="Jessica Momorie" userId="7304f903-30ca-42a8-bf4d-a8baa87a6fe4" providerId="ADAL" clId="{FB260AD5-938D-4121-AD90-EE8EDF3C0F85}" dt="2023-11-17T12:48:00.811" v="122" actId="14826"/>
          <ac:picMkLst>
            <pc:docMk/>
            <pc:sldMk cId="3670401885" sldId="622"/>
            <ac:picMk id="7" creationId="{D58B2D1A-315E-BAA4-50C6-4DC26BCD821C}"/>
          </ac:picMkLst>
        </pc:picChg>
        <pc:picChg chg="mod">
          <ac:chgData name="Jessica Momorie" userId="7304f903-30ca-42a8-bf4d-a8baa87a6fe4" providerId="ADAL" clId="{FB260AD5-938D-4121-AD90-EE8EDF3C0F85}" dt="2023-11-19T22:03:59.163" v="1658" actId="14826"/>
          <ac:picMkLst>
            <pc:docMk/>
            <pc:sldMk cId="3670401885" sldId="622"/>
            <ac:picMk id="9" creationId="{3EBB57AC-1288-B7F6-7911-821E48D3E8D5}"/>
          </ac:picMkLst>
        </pc:picChg>
      </pc:sldChg>
      <pc:sldChg chg="modSp mod ord modNotesTx">
        <pc:chgData name="Jessica Momorie" userId="7304f903-30ca-42a8-bf4d-a8baa87a6fe4" providerId="ADAL" clId="{FB260AD5-938D-4121-AD90-EE8EDF3C0F85}" dt="2023-11-22T15:25:55.096" v="2412" actId="20577"/>
        <pc:sldMkLst>
          <pc:docMk/>
          <pc:sldMk cId="811562996" sldId="624"/>
        </pc:sldMkLst>
        <pc:spChg chg="mod">
          <ac:chgData name="Jessica Momorie" userId="7304f903-30ca-42a8-bf4d-a8baa87a6fe4" providerId="ADAL" clId="{FB260AD5-938D-4121-AD90-EE8EDF3C0F85}" dt="2023-11-22T15:12:59.105" v="2280" actId="1076"/>
          <ac:spMkLst>
            <pc:docMk/>
            <pc:sldMk cId="811562996" sldId="624"/>
            <ac:spMk id="8" creationId="{7CBD9005-B88A-7432-C7C5-13906A3C2DB1}"/>
          </ac:spMkLst>
        </pc:spChg>
      </pc:sldChg>
      <pc:sldChg chg="modSp mod">
        <pc:chgData name="Jessica Momorie" userId="7304f903-30ca-42a8-bf4d-a8baa87a6fe4" providerId="ADAL" clId="{FB260AD5-938D-4121-AD90-EE8EDF3C0F85}" dt="2023-11-22T15:13:05.913" v="2281" actId="207"/>
        <pc:sldMkLst>
          <pc:docMk/>
          <pc:sldMk cId="1576181691" sldId="625"/>
        </pc:sldMkLst>
        <pc:spChg chg="mod">
          <ac:chgData name="Jessica Momorie" userId="7304f903-30ca-42a8-bf4d-a8baa87a6fe4" providerId="ADAL" clId="{FB260AD5-938D-4121-AD90-EE8EDF3C0F85}" dt="2023-11-22T15:13:05.913" v="2281" actId="207"/>
          <ac:spMkLst>
            <pc:docMk/>
            <pc:sldMk cId="1576181691" sldId="625"/>
            <ac:spMk id="2" creationId="{00000000-0000-0000-0000-000000000000}"/>
          </ac:spMkLst>
        </pc:spChg>
      </pc:sldChg>
      <pc:sldChg chg="delSp modSp mod">
        <pc:chgData name="Jessica Momorie" userId="7304f903-30ca-42a8-bf4d-a8baa87a6fe4" providerId="ADAL" clId="{FB260AD5-938D-4121-AD90-EE8EDF3C0F85}" dt="2023-11-30T12:50:30.758" v="2462" actId="207"/>
        <pc:sldMkLst>
          <pc:docMk/>
          <pc:sldMk cId="3857515534" sldId="626"/>
        </pc:sldMkLst>
        <pc:spChg chg="mod">
          <ac:chgData name="Jessica Momorie" userId="7304f903-30ca-42a8-bf4d-a8baa87a6fe4" providerId="ADAL" clId="{FB260AD5-938D-4121-AD90-EE8EDF3C0F85}" dt="2023-11-22T15:10:17.420" v="2271" actId="207"/>
          <ac:spMkLst>
            <pc:docMk/>
            <pc:sldMk cId="3857515534" sldId="626"/>
            <ac:spMk id="6" creationId="{C10F5020-32C8-495F-89C5-ADC70BD076C6}"/>
          </ac:spMkLst>
        </pc:spChg>
        <pc:spChg chg="del">
          <ac:chgData name="Jessica Momorie" userId="7304f903-30ca-42a8-bf4d-a8baa87a6fe4" providerId="ADAL" clId="{FB260AD5-938D-4121-AD90-EE8EDF3C0F85}" dt="2023-11-30T12:49:06.397" v="2459" actId="478"/>
          <ac:spMkLst>
            <pc:docMk/>
            <pc:sldMk cId="3857515534" sldId="626"/>
            <ac:spMk id="13" creationId="{56BE7897-2BE2-4F2E-6834-8FA11F9C03A8}"/>
          </ac:spMkLst>
        </pc:spChg>
        <pc:spChg chg="mod">
          <ac:chgData name="Jessica Momorie" userId="7304f903-30ca-42a8-bf4d-a8baa87a6fe4" providerId="ADAL" clId="{FB260AD5-938D-4121-AD90-EE8EDF3C0F85}" dt="2023-11-30T12:50:30.758" v="2462" actId="207"/>
          <ac:spMkLst>
            <pc:docMk/>
            <pc:sldMk cId="3857515534" sldId="626"/>
            <ac:spMk id="15" creationId="{A93F25E7-CF9B-C0AF-341A-B0706F2C5A0E}"/>
          </ac:spMkLst>
        </pc:spChg>
        <pc:spChg chg="mod">
          <ac:chgData name="Jessica Momorie" userId="7304f903-30ca-42a8-bf4d-a8baa87a6fe4" providerId="ADAL" clId="{FB260AD5-938D-4121-AD90-EE8EDF3C0F85}" dt="2023-11-30T12:50:30.758" v="2462" actId="207"/>
          <ac:spMkLst>
            <pc:docMk/>
            <pc:sldMk cId="3857515534" sldId="626"/>
            <ac:spMk id="16" creationId="{DA662178-EFE2-47E6-E5CA-F84B9C0324E4}"/>
          </ac:spMkLst>
        </pc:spChg>
        <pc:grpChg chg="mod">
          <ac:chgData name="Jessica Momorie" userId="7304f903-30ca-42a8-bf4d-a8baa87a6fe4" providerId="ADAL" clId="{FB260AD5-938D-4121-AD90-EE8EDF3C0F85}" dt="2023-11-30T12:50:30.758" v="2462" actId="207"/>
          <ac:grpSpMkLst>
            <pc:docMk/>
            <pc:sldMk cId="3857515534" sldId="626"/>
            <ac:grpSpMk id="17" creationId="{64A32EDA-D3C0-9B84-F028-BCFB3DE06F73}"/>
          </ac:grpSpMkLst>
        </pc:grpChg>
        <pc:picChg chg="mod">
          <ac:chgData name="Jessica Momorie" userId="7304f903-30ca-42a8-bf4d-a8baa87a6fe4" providerId="ADAL" clId="{FB260AD5-938D-4121-AD90-EE8EDF3C0F85}" dt="2023-11-17T12:18:58.194" v="1" actId="14826"/>
          <ac:picMkLst>
            <pc:docMk/>
            <pc:sldMk cId="3857515534" sldId="626"/>
            <ac:picMk id="4" creationId="{13C66FC8-3DF8-9DFF-9DC5-2FED042E1A90}"/>
          </ac:picMkLst>
        </pc:picChg>
        <pc:picChg chg="mod">
          <ac:chgData name="Jessica Momorie" userId="7304f903-30ca-42a8-bf4d-a8baa87a6fe4" providerId="ADAL" clId="{FB260AD5-938D-4121-AD90-EE8EDF3C0F85}" dt="2023-11-22T14:37:56.457" v="2229" actId="1076"/>
          <ac:picMkLst>
            <pc:docMk/>
            <pc:sldMk cId="3857515534" sldId="626"/>
            <ac:picMk id="7" creationId="{E53DAE4A-5D46-802A-7607-8C813972C74A}"/>
          </ac:picMkLst>
        </pc:picChg>
        <pc:picChg chg="mod">
          <ac:chgData name="Jessica Momorie" userId="7304f903-30ca-42a8-bf4d-a8baa87a6fe4" providerId="ADAL" clId="{FB260AD5-938D-4121-AD90-EE8EDF3C0F85}" dt="2023-11-22T14:38:05.663" v="2231" actId="1076"/>
          <ac:picMkLst>
            <pc:docMk/>
            <pc:sldMk cId="3857515534" sldId="626"/>
            <ac:picMk id="10" creationId="{E0A58B7C-BDAF-7409-A99B-B1915D33AD03}"/>
          </ac:picMkLst>
        </pc:picChg>
        <pc:picChg chg="del mod">
          <ac:chgData name="Jessica Momorie" userId="7304f903-30ca-42a8-bf4d-a8baa87a6fe4" providerId="ADAL" clId="{FB260AD5-938D-4121-AD90-EE8EDF3C0F85}" dt="2023-11-17T12:19:01.655" v="2" actId="478"/>
          <ac:picMkLst>
            <pc:docMk/>
            <pc:sldMk cId="3857515534" sldId="626"/>
            <ac:picMk id="19" creationId="{1A40DEB7-E676-6962-243A-7C18C60FE81F}"/>
          </ac:picMkLst>
        </pc:picChg>
        <pc:picChg chg="mod">
          <ac:chgData name="Jessica Momorie" userId="7304f903-30ca-42a8-bf4d-a8baa87a6fe4" providerId="ADAL" clId="{FB260AD5-938D-4121-AD90-EE8EDF3C0F85}" dt="2023-11-22T14:37:59.887" v="2230" actId="1076"/>
          <ac:picMkLst>
            <pc:docMk/>
            <pc:sldMk cId="3857515534" sldId="626"/>
            <ac:picMk id="19" creationId="{51792E42-32AF-E19D-9903-8C6BB846ADC0}"/>
          </ac:picMkLst>
        </pc:picChg>
      </pc:sldChg>
      <pc:sldChg chg="addSp delSp modSp add del mod ord modNotesTx">
        <pc:chgData name="Jessica Momorie" userId="7304f903-30ca-42a8-bf4d-a8baa87a6fe4" providerId="ADAL" clId="{FB260AD5-938D-4121-AD90-EE8EDF3C0F85}" dt="2023-11-22T14:27:30.422" v="2162" actId="47"/>
        <pc:sldMkLst>
          <pc:docMk/>
          <pc:sldMk cId="2302589307" sldId="627"/>
        </pc:sldMkLst>
        <pc:spChg chg="add del mod">
          <ac:chgData name="Jessica Momorie" userId="7304f903-30ca-42a8-bf4d-a8baa87a6fe4" providerId="ADAL" clId="{FB260AD5-938D-4121-AD90-EE8EDF3C0F85}" dt="2023-11-22T14:26:50.333" v="2149"/>
          <ac:spMkLst>
            <pc:docMk/>
            <pc:sldMk cId="2302589307" sldId="627"/>
            <ac:spMk id="3" creationId="{73191570-D809-A05E-B60B-CF594CA45352}"/>
          </ac:spMkLst>
        </pc:spChg>
        <pc:spChg chg="mod">
          <ac:chgData name="Jessica Momorie" userId="7304f903-30ca-42a8-bf4d-a8baa87a6fe4" providerId="ADAL" clId="{FB260AD5-938D-4121-AD90-EE8EDF3C0F85}" dt="2023-11-22T14:23:51.163" v="2123"/>
          <ac:spMkLst>
            <pc:docMk/>
            <pc:sldMk cId="2302589307" sldId="627"/>
            <ac:spMk id="6" creationId="{C10F5020-32C8-495F-89C5-ADC70BD076C6}"/>
          </ac:spMkLst>
        </pc:spChg>
        <pc:spChg chg="del">
          <ac:chgData name="Jessica Momorie" userId="7304f903-30ca-42a8-bf4d-a8baa87a6fe4" providerId="ADAL" clId="{FB260AD5-938D-4121-AD90-EE8EDF3C0F85}" dt="2023-11-17T12:42:37.214" v="112" actId="478"/>
          <ac:spMkLst>
            <pc:docMk/>
            <pc:sldMk cId="2302589307" sldId="627"/>
            <ac:spMk id="11" creationId="{79F44612-E71B-06A1-5A3F-F7077146CD1E}"/>
          </ac:spMkLst>
        </pc:spChg>
        <pc:spChg chg="del">
          <ac:chgData name="Jessica Momorie" userId="7304f903-30ca-42a8-bf4d-a8baa87a6fe4" providerId="ADAL" clId="{FB260AD5-938D-4121-AD90-EE8EDF3C0F85}" dt="2023-11-17T12:42:43.857" v="114" actId="478"/>
          <ac:spMkLst>
            <pc:docMk/>
            <pc:sldMk cId="2302589307" sldId="627"/>
            <ac:spMk id="13" creationId="{03609B43-DF95-D5AA-9660-5B1589118EAC}"/>
          </ac:spMkLst>
        </pc:spChg>
        <pc:spChg chg="del mod">
          <ac:chgData name="Jessica Momorie" userId="7304f903-30ca-42a8-bf4d-a8baa87a6fe4" providerId="ADAL" clId="{FB260AD5-938D-4121-AD90-EE8EDF3C0F85}" dt="2023-11-17T12:42:39.799" v="113" actId="478"/>
          <ac:spMkLst>
            <pc:docMk/>
            <pc:sldMk cId="2302589307" sldId="627"/>
            <ac:spMk id="14" creationId="{594E8696-2113-9A52-E3D7-9F3FEBDC466C}"/>
          </ac:spMkLst>
        </pc:spChg>
        <pc:spChg chg="del">
          <ac:chgData name="Jessica Momorie" userId="7304f903-30ca-42a8-bf4d-a8baa87a6fe4" providerId="ADAL" clId="{FB260AD5-938D-4121-AD90-EE8EDF3C0F85}" dt="2023-11-17T12:42:43.857" v="114" actId="478"/>
          <ac:spMkLst>
            <pc:docMk/>
            <pc:sldMk cId="2302589307" sldId="627"/>
            <ac:spMk id="15" creationId="{A5DFA4CE-E661-99BF-8B86-A09F4D4E0B3D}"/>
          </ac:spMkLst>
        </pc:spChg>
      </pc:sldChg>
      <pc:sldChg chg="add del">
        <pc:chgData name="Jessica Momorie" userId="7304f903-30ca-42a8-bf4d-a8baa87a6fe4" providerId="ADAL" clId="{FB260AD5-938D-4121-AD90-EE8EDF3C0F85}" dt="2023-11-17T15:48:09.443" v="1092" actId="47"/>
        <pc:sldMkLst>
          <pc:docMk/>
          <pc:sldMk cId="17957682" sldId="628"/>
        </pc:sldMkLst>
      </pc:sldChg>
      <pc:sldChg chg="addSp delSp modSp add mod modShow modNotesTx">
        <pc:chgData name="Jessica Momorie" userId="7304f903-30ca-42a8-bf4d-a8baa87a6fe4" providerId="ADAL" clId="{FB260AD5-938D-4121-AD90-EE8EDF3C0F85}" dt="2023-11-22T15:16:27.992" v="2310" actId="478"/>
        <pc:sldMkLst>
          <pc:docMk/>
          <pc:sldMk cId="1060045871" sldId="628"/>
        </pc:sldMkLst>
        <pc:spChg chg="mod">
          <ac:chgData name="Jessica Momorie" userId="7304f903-30ca-42a8-bf4d-a8baa87a6fe4" providerId="ADAL" clId="{FB260AD5-938D-4121-AD90-EE8EDF3C0F85}" dt="2023-11-22T14:22:27.210" v="2102" actId="1076"/>
          <ac:spMkLst>
            <pc:docMk/>
            <pc:sldMk cId="1060045871" sldId="628"/>
            <ac:spMk id="2" creationId="{D2A68D4C-9728-3AAE-D4A1-1A0A3D01FCE1}"/>
          </ac:spMkLst>
        </pc:spChg>
        <pc:spChg chg="mod">
          <ac:chgData name="Jessica Momorie" userId="7304f903-30ca-42a8-bf4d-a8baa87a6fe4" providerId="ADAL" clId="{FB260AD5-938D-4121-AD90-EE8EDF3C0F85}" dt="2023-11-22T15:12:09.627" v="2274" actId="2711"/>
          <ac:spMkLst>
            <pc:docMk/>
            <pc:sldMk cId="1060045871" sldId="628"/>
            <ac:spMk id="3" creationId="{AE0504CE-3CC8-43FF-ECE7-0B32E4DE3232}"/>
          </ac:spMkLst>
        </pc:spChg>
        <pc:spChg chg="add del mod">
          <ac:chgData name="Jessica Momorie" userId="7304f903-30ca-42a8-bf4d-a8baa87a6fe4" providerId="ADAL" clId="{FB260AD5-938D-4121-AD90-EE8EDF3C0F85}" dt="2023-11-22T15:16:27.992" v="2310" actId="478"/>
          <ac:spMkLst>
            <pc:docMk/>
            <pc:sldMk cId="1060045871" sldId="628"/>
            <ac:spMk id="4" creationId="{4BFA486E-E230-6CE8-F0AE-D770038FF248}"/>
          </ac:spMkLst>
        </pc:spChg>
        <pc:spChg chg="add del mod">
          <ac:chgData name="Jessica Momorie" userId="7304f903-30ca-42a8-bf4d-a8baa87a6fe4" providerId="ADAL" clId="{FB260AD5-938D-4121-AD90-EE8EDF3C0F85}" dt="2023-11-22T14:20:40.442" v="2080" actId="478"/>
          <ac:spMkLst>
            <pc:docMk/>
            <pc:sldMk cId="1060045871" sldId="628"/>
            <ac:spMk id="5" creationId="{B69B90EF-D902-30FF-D66B-EF09E607F767}"/>
          </ac:spMkLst>
        </pc:spChg>
        <pc:spChg chg="add del mod ord">
          <ac:chgData name="Jessica Momorie" userId="7304f903-30ca-42a8-bf4d-a8baa87a6fe4" providerId="ADAL" clId="{FB260AD5-938D-4121-AD90-EE8EDF3C0F85}" dt="2023-11-22T15:16:01.625" v="2305" actId="478"/>
          <ac:spMkLst>
            <pc:docMk/>
            <pc:sldMk cId="1060045871" sldId="628"/>
            <ac:spMk id="6" creationId="{1B55BD80-2DAD-A902-9335-63DA9B3A1C49}"/>
          </ac:spMkLst>
        </pc:spChg>
        <pc:spChg chg="add del mod">
          <ac:chgData name="Jessica Momorie" userId="7304f903-30ca-42a8-bf4d-a8baa87a6fe4" providerId="ADAL" clId="{FB260AD5-938D-4121-AD90-EE8EDF3C0F85}" dt="2023-11-22T14:21:33.122" v="2097" actId="478"/>
          <ac:spMkLst>
            <pc:docMk/>
            <pc:sldMk cId="1060045871" sldId="628"/>
            <ac:spMk id="7" creationId="{722298C1-57E1-B1CE-254B-B833F4ED63CB}"/>
          </ac:spMkLst>
        </pc:spChg>
        <pc:spChg chg="add mod">
          <ac:chgData name="Jessica Momorie" userId="7304f903-30ca-42a8-bf4d-a8baa87a6fe4" providerId="ADAL" clId="{FB260AD5-938D-4121-AD90-EE8EDF3C0F85}" dt="2023-11-22T15:16:11.721" v="2308" actId="1076"/>
          <ac:spMkLst>
            <pc:docMk/>
            <pc:sldMk cId="1060045871" sldId="628"/>
            <ac:spMk id="8" creationId="{52EA3ACC-3ED5-F4C4-F778-BC05F8B9CC88}"/>
          </ac:spMkLst>
        </pc:spChg>
        <pc:grpChg chg="mod ord">
          <ac:chgData name="Jessica Momorie" userId="7304f903-30ca-42a8-bf4d-a8baa87a6fe4" providerId="ADAL" clId="{FB260AD5-938D-4121-AD90-EE8EDF3C0F85}" dt="2023-11-22T15:14:53.076" v="2296" actId="166"/>
          <ac:grpSpMkLst>
            <pc:docMk/>
            <pc:sldMk cId="1060045871" sldId="628"/>
            <ac:grpSpMk id="27" creationId="{6C90D521-9B93-887B-CDDF-2DC8751BB89A}"/>
          </ac:grpSpMkLst>
        </pc:grpChg>
        <pc:picChg chg="del">
          <ac:chgData name="Jessica Momorie" userId="7304f903-30ca-42a8-bf4d-a8baa87a6fe4" providerId="ADAL" clId="{FB260AD5-938D-4121-AD90-EE8EDF3C0F85}" dt="2023-11-19T22:09:17.988" v="1819" actId="478"/>
          <ac:picMkLst>
            <pc:docMk/>
            <pc:sldMk cId="1060045871" sldId="628"/>
            <ac:picMk id="6" creationId="{37916497-A23E-93D1-D8E1-757C3CFA4974}"/>
          </ac:picMkLst>
        </pc:picChg>
        <pc:picChg chg="del">
          <ac:chgData name="Jessica Momorie" userId="7304f903-30ca-42a8-bf4d-a8baa87a6fe4" providerId="ADAL" clId="{FB260AD5-938D-4121-AD90-EE8EDF3C0F85}" dt="2023-11-19T22:09:15.888" v="1818" actId="478"/>
          <ac:picMkLst>
            <pc:docMk/>
            <pc:sldMk cId="1060045871" sldId="628"/>
            <ac:picMk id="8" creationId="{36FE3040-0297-606E-A3CC-024D491CCD0B}"/>
          </ac:picMkLst>
        </pc:picChg>
        <pc:picChg chg="mod">
          <ac:chgData name="Jessica Momorie" userId="7304f903-30ca-42a8-bf4d-a8baa87a6fe4" providerId="ADAL" clId="{FB260AD5-938D-4121-AD90-EE8EDF3C0F85}" dt="2023-11-22T14:22:27.210" v="2102" actId="1076"/>
          <ac:picMkLst>
            <pc:docMk/>
            <pc:sldMk cId="1060045871" sldId="628"/>
            <ac:picMk id="13" creationId="{5756D105-01B4-4A39-8918-CAFA473A7514}"/>
          </ac:picMkLst>
        </pc:picChg>
        <pc:picChg chg="mod">
          <ac:chgData name="Jessica Momorie" userId="7304f903-30ca-42a8-bf4d-a8baa87a6fe4" providerId="ADAL" clId="{FB260AD5-938D-4121-AD90-EE8EDF3C0F85}" dt="2023-11-22T14:22:27.210" v="2102" actId="1076"/>
          <ac:picMkLst>
            <pc:docMk/>
            <pc:sldMk cId="1060045871" sldId="628"/>
            <ac:picMk id="14" creationId="{9E3E8F1F-3675-10B9-7259-E27F5CA83023}"/>
          </ac:picMkLst>
        </pc:picChg>
        <pc:picChg chg="mod">
          <ac:chgData name="Jessica Momorie" userId="7304f903-30ca-42a8-bf4d-a8baa87a6fe4" providerId="ADAL" clId="{FB260AD5-938D-4121-AD90-EE8EDF3C0F85}" dt="2023-11-22T14:22:27.210" v="2102" actId="1076"/>
          <ac:picMkLst>
            <pc:docMk/>
            <pc:sldMk cId="1060045871" sldId="628"/>
            <ac:picMk id="15" creationId="{0F3F30E2-3753-6845-7E0C-FB6FE873850D}"/>
          </ac:picMkLst>
        </pc:picChg>
        <pc:picChg chg="mod">
          <ac:chgData name="Jessica Momorie" userId="7304f903-30ca-42a8-bf4d-a8baa87a6fe4" providerId="ADAL" clId="{FB260AD5-938D-4121-AD90-EE8EDF3C0F85}" dt="2023-11-22T14:22:27.210" v="2102" actId="1076"/>
          <ac:picMkLst>
            <pc:docMk/>
            <pc:sldMk cId="1060045871" sldId="628"/>
            <ac:picMk id="16" creationId="{B574E1FE-9B49-EA37-BFE3-AC83066049AB}"/>
          </ac:picMkLst>
        </pc:picChg>
        <pc:picChg chg="mod">
          <ac:chgData name="Jessica Momorie" userId="7304f903-30ca-42a8-bf4d-a8baa87a6fe4" providerId="ADAL" clId="{FB260AD5-938D-4121-AD90-EE8EDF3C0F85}" dt="2023-11-22T14:22:27.210" v="2102" actId="1076"/>
          <ac:picMkLst>
            <pc:docMk/>
            <pc:sldMk cId="1060045871" sldId="628"/>
            <ac:picMk id="17" creationId="{57F4EAC5-7A9E-0F22-0607-5334D0EBEA70}"/>
          </ac:picMkLst>
        </pc:picChg>
        <pc:picChg chg="mod">
          <ac:chgData name="Jessica Momorie" userId="7304f903-30ca-42a8-bf4d-a8baa87a6fe4" providerId="ADAL" clId="{FB260AD5-938D-4121-AD90-EE8EDF3C0F85}" dt="2023-11-22T14:22:27.210" v="2102" actId="1076"/>
          <ac:picMkLst>
            <pc:docMk/>
            <pc:sldMk cId="1060045871" sldId="628"/>
            <ac:picMk id="18" creationId="{CC7093DE-E3CA-8A9B-014B-FC8A3AB053EC}"/>
          </ac:picMkLst>
        </pc:picChg>
        <pc:picChg chg="mod">
          <ac:chgData name="Jessica Momorie" userId="7304f903-30ca-42a8-bf4d-a8baa87a6fe4" providerId="ADAL" clId="{FB260AD5-938D-4121-AD90-EE8EDF3C0F85}" dt="2023-11-22T14:22:27.210" v="2102" actId="1076"/>
          <ac:picMkLst>
            <pc:docMk/>
            <pc:sldMk cId="1060045871" sldId="628"/>
            <ac:picMk id="19" creationId="{B2CDE1C2-4BF8-277E-7036-20205D2E937D}"/>
          </ac:picMkLst>
        </pc:picChg>
        <pc:picChg chg="mod">
          <ac:chgData name="Jessica Momorie" userId="7304f903-30ca-42a8-bf4d-a8baa87a6fe4" providerId="ADAL" clId="{FB260AD5-938D-4121-AD90-EE8EDF3C0F85}" dt="2023-11-22T14:22:27.210" v="2102" actId="1076"/>
          <ac:picMkLst>
            <pc:docMk/>
            <pc:sldMk cId="1060045871" sldId="628"/>
            <ac:picMk id="20" creationId="{33A7EE00-3A9C-901F-F9E5-7FED417510B4}"/>
          </ac:picMkLst>
        </pc:picChg>
        <pc:picChg chg="mod">
          <ac:chgData name="Jessica Momorie" userId="7304f903-30ca-42a8-bf4d-a8baa87a6fe4" providerId="ADAL" clId="{FB260AD5-938D-4121-AD90-EE8EDF3C0F85}" dt="2023-11-22T14:22:27.210" v="2102" actId="1076"/>
          <ac:picMkLst>
            <pc:docMk/>
            <pc:sldMk cId="1060045871" sldId="628"/>
            <ac:picMk id="21" creationId="{F1B7D788-DD45-A648-8A25-A6DB123E2B41}"/>
          </ac:picMkLst>
        </pc:picChg>
        <pc:picChg chg="mod">
          <ac:chgData name="Jessica Momorie" userId="7304f903-30ca-42a8-bf4d-a8baa87a6fe4" providerId="ADAL" clId="{FB260AD5-938D-4121-AD90-EE8EDF3C0F85}" dt="2023-11-22T14:22:27.210" v="2102" actId="1076"/>
          <ac:picMkLst>
            <pc:docMk/>
            <pc:sldMk cId="1060045871" sldId="628"/>
            <ac:picMk id="22" creationId="{D1CE16AE-B725-6D29-7469-1B1FE51A4D00}"/>
          </ac:picMkLst>
        </pc:picChg>
      </pc:sldChg>
      <pc:sldChg chg="addSp delSp modSp del mod ord modShow">
        <pc:chgData name="Jessica Momorie" userId="7304f903-30ca-42a8-bf4d-a8baa87a6fe4" providerId="ADAL" clId="{FB260AD5-938D-4121-AD90-EE8EDF3C0F85}" dt="2023-11-22T14:34:48.919" v="2191" actId="47"/>
        <pc:sldMkLst>
          <pc:docMk/>
          <pc:sldMk cId="1917448689" sldId="629"/>
        </pc:sldMkLst>
        <pc:spChg chg="add del">
          <ac:chgData name="Jessica Momorie" userId="7304f903-30ca-42a8-bf4d-a8baa87a6fe4" providerId="ADAL" clId="{FB260AD5-938D-4121-AD90-EE8EDF3C0F85}" dt="2023-11-22T13:07:51.775" v="1821" actId="22"/>
          <ac:spMkLst>
            <pc:docMk/>
            <pc:sldMk cId="1917448689" sldId="629"/>
            <ac:spMk id="3" creationId="{4D529AA5-1DA0-6D73-6F68-A8E10692A99A}"/>
          </ac:spMkLst>
        </pc:spChg>
        <pc:spChg chg="del mod">
          <ac:chgData name="Jessica Momorie" userId="7304f903-30ca-42a8-bf4d-a8baa87a6fe4" providerId="ADAL" clId="{FB260AD5-938D-4121-AD90-EE8EDF3C0F85}" dt="2023-11-22T13:13:11.528" v="1845" actId="478"/>
          <ac:spMkLst>
            <pc:docMk/>
            <pc:sldMk cId="1917448689" sldId="629"/>
            <ac:spMk id="4" creationId="{AAA0F40A-C835-B6A4-2105-393D103A06AB}"/>
          </ac:spMkLst>
        </pc:spChg>
        <pc:spChg chg="add del">
          <ac:chgData name="Jessica Momorie" userId="7304f903-30ca-42a8-bf4d-a8baa87a6fe4" providerId="ADAL" clId="{FB260AD5-938D-4121-AD90-EE8EDF3C0F85}" dt="2023-11-22T13:08:04.253" v="1823" actId="478"/>
          <ac:spMkLst>
            <pc:docMk/>
            <pc:sldMk cId="1917448689" sldId="629"/>
            <ac:spMk id="7" creationId="{B70D4344-C2A6-3105-910D-E8A1859E02DB}"/>
          </ac:spMkLst>
        </pc:spChg>
        <pc:spChg chg="mod">
          <ac:chgData name="Jessica Momorie" userId="7304f903-30ca-42a8-bf4d-a8baa87a6fe4" providerId="ADAL" clId="{FB260AD5-938D-4121-AD90-EE8EDF3C0F85}" dt="2023-11-22T13:11:30.915" v="1826"/>
          <ac:spMkLst>
            <pc:docMk/>
            <pc:sldMk cId="1917448689" sldId="629"/>
            <ac:spMk id="9" creationId="{D6FA388A-1E1B-CCB9-2EAA-F8AF7B1DBC40}"/>
          </ac:spMkLst>
        </pc:spChg>
        <pc:spChg chg="mod">
          <ac:chgData name="Jessica Momorie" userId="7304f903-30ca-42a8-bf4d-a8baa87a6fe4" providerId="ADAL" clId="{FB260AD5-938D-4121-AD90-EE8EDF3C0F85}" dt="2023-11-22T13:11:30.915" v="1826"/>
          <ac:spMkLst>
            <pc:docMk/>
            <pc:sldMk cId="1917448689" sldId="629"/>
            <ac:spMk id="11" creationId="{DF6185A4-DB49-CFAD-741C-D989E0AD9B03}"/>
          </ac:spMkLst>
        </pc:spChg>
        <pc:spChg chg="mod">
          <ac:chgData name="Jessica Momorie" userId="7304f903-30ca-42a8-bf4d-a8baa87a6fe4" providerId="ADAL" clId="{FB260AD5-938D-4121-AD90-EE8EDF3C0F85}" dt="2023-11-22T13:11:30.915" v="1826"/>
          <ac:spMkLst>
            <pc:docMk/>
            <pc:sldMk cId="1917448689" sldId="629"/>
            <ac:spMk id="13" creationId="{B6E89531-7A8F-9929-7A54-8922DA71A85F}"/>
          </ac:spMkLst>
        </pc:spChg>
        <pc:spChg chg="mod">
          <ac:chgData name="Jessica Momorie" userId="7304f903-30ca-42a8-bf4d-a8baa87a6fe4" providerId="ADAL" clId="{FB260AD5-938D-4121-AD90-EE8EDF3C0F85}" dt="2023-11-22T13:11:30.915" v="1826"/>
          <ac:spMkLst>
            <pc:docMk/>
            <pc:sldMk cId="1917448689" sldId="629"/>
            <ac:spMk id="15" creationId="{A1913B92-5E3E-0969-9C9A-CD7C17DC1268}"/>
          </ac:spMkLst>
        </pc:spChg>
        <pc:spChg chg="add del mod">
          <ac:chgData name="Jessica Momorie" userId="7304f903-30ca-42a8-bf4d-a8baa87a6fe4" providerId="ADAL" clId="{FB260AD5-938D-4121-AD90-EE8EDF3C0F85}" dt="2023-11-22T13:11:34.195" v="1827"/>
          <ac:spMkLst>
            <pc:docMk/>
            <pc:sldMk cId="1917448689" sldId="629"/>
            <ac:spMk id="16" creationId="{9B2E4645-88F6-E851-F605-F2842E3D2869}"/>
          </ac:spMkLst>
        </pc:spChg>
        <pc:spChg chg="add del mod">
          <ac:chgData name="Jessica Momorie" userId="7304f903-30ca-42a8-bf4d-a8baa87a6fe4" providerId="ADAL" clId="{FB260AD5-938D-4121-AD90-EE8EDF3C0F85}" dt="2023-11-22T13:11:34.195" v="1827"/>
          <ac:spMkLst>
            <pc:docMk/>
            <pc:sldMk cId="1917448689" sldId="629"/>
            <ac:spMk id="17" creationId="{15BB6BC5-0250-132A-E4B5-367FA368810D}"/>
          </ac:spMkLst>
        </pc:spChg>
        <pc:spChg chg="add del mod">
          <ac:chgData name="Jessica Momorie" userId="7304f903-30ca-42a8-bf4d-a8baa87a6fe4" providerId="ADAL" clId="{FB260AD5-938D-4121-AD90-EE8EDF3C0F85}" dt="2023-11-22T13:11:34.195" v="1827"/>
          <ac:spMkLst>
            <pc:docMk/>
            <pc:sldMk cId="1917448689" sldId="629"/>
            <ac:spMk id="18" creationId="{D645F424-E3E0-365D-ABBB-138CFB8E94C0}"/>
          </ac:spMkLst>
        </pc:spChg>
        <pc:spChg chg="add del mod">
          <ac:chgData name="Jessica Momorie" userId="7304f903-30ca-42a8-bf4d-a8baa87a6fe4" providerId="ADAL" clId="{FB260AD5-938D-4121-AD90-EE8EDF3C0F85}" dt="2023-11-22T13:11:34.195" v="1827"/>
          <ac:spMkLst>
            <pc:docMk/>
            <pc:sldMk cId="1917448689" sldId="629"/>
            <ac:spMk id="19" creationId="{0B54FD61-BE36-2824-76CC-181923520155}"/>
          </ac:spMkLst>
        </pc:spChg>
        <pc:spChg chg="add del mod">
          <ac:chgData name="Jessica Momorie" userId="7304f903-30ca-42a8-bf4d-a8baa87a6fe4" providerId="ADAL" clId="{FB260AD5-938D-4121-AD90-EE8EDF3C0F85}" dt="2023-11-22T13:11:34.195" v="1827"/>
          <ac:spMkLst>
            <pc:docMk/>
            <pc:sldMk cId="1917448689" sldId="629"/>
            <ac:spMk id="20" creationId="{B695137C-817F-7C83-3632-3F5D4465D281}"/>
          </ac:spMkLst>
        </pc:spChg>
        <pc:spChg chg="add del mod">
          <ac:chgData name="Jessica Momorie" userId="7304f903-30ca-42a8-bf4d-a8baa87a6fe4" providerId="ADAL" clId="{FB260AD5-938D-4121-AD90-EE8EDF3C0F85}" dt="2023-11-22T13:11:34.195" v="1827"/>
          <ac:spMkLst>
            <pc:docMk/>
            <pc:sldMk cId="1917448689" sldId="629"/>
            <ac:spMk id="21" creationId="{5FBDACBF-1CB8-9812-39AD-3B72858D9436}"/>
          </ac:spMkLst>
        </pc:spChg>
        <pc:spChg chg="add del mod">
          <ac:chgData name="Jessica Momorie" userId="7304f903-30ca-42a8-bf4d-a8baa87a6fe4" providerId="ADAL" clId="{FB260AD5-938D-4121-AD90-EE8EDF3C0F85}" dt="2023-11-22T13:11:34.195" v="1827"/>
          <ac:spMkLst>
            <pc:docMk/>
            <pc:sldMk cId="1917448689" sldId="629"/>
            <ac:spMk id="22" creationId="{D5E6DEB9-0349-DB32-0B21-827F05A4D4B4}"/>
          </ac:spMkLst>
        </pc:spChg>
        <pc:spChg chg="add del mod">
          <ac:chgData name="Jessica Momorie" userId="7304f903-30ca-42a8-bf4d-a8baa87a6fe4" providerId="ADAL" clId="{FB260AD5-938D-4121-AD90-EE8EDF3C0F85}" dt="2023-11-22T13:11:34.195" v="1827"/>
          <ac:spMkLst>
            <pc:docMk/>
            <pc:sldMk cId="1917448689" sldId="629"/>
            <ac:spMk id="23" creationId="{3B86EFDE-205E-A482-A137-7238DC1FBB28}"/>
          </ac:spMkLst>
        </pc:spChg>
        <pc:spChg chg="add del mod">
          <ac:chgData name="Jessica Momorie" userId="7304f903-30ca-42a8-bf4d-a8baa87a6fe4" providerId="ADAL" clId="{FB260AD5-938D-4121-AD90-EE8EDF3C0F85}" dt="2023-11-22T13:11:34.195" v="1827"/>
          <ac:spMkLst>
            <pc:docMk/>
            <pc:sldMk cId="1917448689" sldId="629"/>
            <ac:spMk id="24" creationId="{99EE9CA1-6EDE-2E61-3C05-ED40FB168998}"/>
          </ac:spMkLst>
        </pc:spChg>
        <pc:spChg chg="add del mod">
          <ac:chgData name="Jessica Momorie" userId="7304f903-30ca-42a8-bf4d-a8baa87a6fe4" providerId="ADAL" clId="{FB260AD5-938D-4121-AD90-EE8EDF3C0F85}" dt="2023-11-22T13:11:34.195" v="1827"/>
          <ac:spMkLst>
            <pc:docMk/>
            <pc:sldMk cId="1917448689" sldId="629"/>
            <ac:spMk id="25" creationId="{A1C14F36-A94F-9409-47F9-D7F37507A923}"/>
          </ac:spMkLst>
        </pc:spChg>
        <pc:spChg chg="add del mod">
          <ac:chgData name="Jessica Momorie" userId="7304f903-30ca-42a8-bf4d-a8baa87a6fe4" providerId="ADAL" clId="{FB260AD5-938D-4121-AD90-EE8EDF3C0F85}" dt="2023-11-22T13:11:34.195" v="1827"/>
          <ac:spMkLst>
            <pc:docMk/>
            <pc:sldMk cId="1917448689" sldId="629"/>
            <ac:spMk id="26" creationId="{583C32D7-E8CE-9A0F-6638-65A47021CA86}"/>
          </ac:spMkLst>
        </pc:spChg>
        <pc:spChg chg="add del mod">
          <ac:chgData name="Jessica Momorie" userId="7304f903-30ca-42a8-bf4d-a8baa87a6fe4" providerId="ADAL" clId="{FB260AD5-938D-4121-AD90-EE8EDF3C0F85}" dt="2023-11-22T13:11:34.195" v="1827"/>
          <ac:spMkLst>
            <pc:docMk/>
            <pc:sldMk cId="1917448689" sldId="629"/>
            <ac:spMk id="27" creationId="{947597A9-6F6B-D0C9-666C-EA399DCAA1E6}"/>
          </ac:spMkLst>
        </pc:spChg>
        <pc:spChg chg="add del mod">
          <ac:chgData name="Jessica Momorie" userId="7304f903-30ca-42a8-bf4d-a8baa87a6fe4" providerId="ADAL" clId="{FB260AD5-938D-4121-AD90-EE8EDF3C0F85}" dt="2023-11-22T13:11:34.195" v="1827"/>
          <ac:spMkLst>
            <pc:docMk/>
            <pc:sldMk cId="1917448689" sldId="629"/>
            <ac:spMk id="28" creationId="{129DCD2B-3F99-2C11-7F59-489A51016F3F}"/>
          </ac:spMkLst>
        </pc:spChg>
        <pc:spChg chg="add del mod">
          <ac:chgData name="Jessica Momorie" userId="7304f903-30ca-42a8-bf4d-a8baa87a6fe4" providerId="ADAL" clId="{FB260AD5-938D-4121-AD90-EE8EDF3C0F85}" dt="2023-11-22T13:11:34.195" v="1827"/>
          <ac:spMkLst>
            <pc:docMk/>
            <pc:sldMk cId="1917448689" sldId="629"/>
            <ac:spMk id="29" creationId="{65A7BA49-CB05-FDB6-8504-6BB0AFDD60E4}"/>
          </ac:spMkLst>
        </pc:spChg>
        <pc:spChg chg="add del mod">
          <ac:chgData name="Jessica Momorie" userId="7304f903-30ca-42a8-bf4d-a8baa87a6fe4" providerId="ADAL" clId="{FB260AD5-938D-4121-AD90-EE8EDF3C0F85}" dt="2023-11-22T13:11:34.195" v="1827"/>
          <ac:spMkLst>
            <pc:docMk/>
            <pc:sldMk cId="1917448689" sldId="629"/>
            <ac:spMk id="30" creationId="{7CE92197-1407-E639-AB8D-F1529E6B19DB}"/>
          </ac:spMkLst>
        </pc:spChg>
        <pc:spChg chg="add del mod">
          <ac:chgData name="Jessica Momorie" userId="7304f903-30ca-42a8-bf4d-a8baa87a6fe4" providerId="ADAL" clId="{FB260AD5-938D-4121-AD90-EE8EDF3C0F85}" dt="2023-11-22T13:11:34.195" v="1827"/>
          <ac:spMkLst>
            <pc:docMk/>
            <pc:sldMk cId="1917448689" sldId="629"/>
            <ac:spMk id="31" creationId="{45C2A5CB-474C-8A46-F7B4-1791AD466FED}"/>
          </ac:spMkLst>
        </pc:spChg>
        <pc:spChg chg="add del mod">
          <ac:chgData name="Jessica Momorie" userId="7304f903-30ca-42a8-bf4d-a8baa87a6fe4" providerId="ADAL" clId="{FB260AD5-938D-4121-AD90-EE8EDF3C0F85}" dt="2023-11-22T13:11:34.195" v="1827"/>
          <ac:spMkLst>
            <pc:docMk/>
            <pc:sldMk cId="1917448689" sldId="629"/>
            <ac:spMk id="32" creationId="{9F492042-30AE-E1A0-1E65-9CA36C9EF353}"/>
          </ac:spMkLst>
        </pc:spChg>
        <pc:spChg chg="mod">
          <ac:chgData name="Jessica Momorie" userId="7304f903-30ca-42a8-bf4d-a8baa87a6fe4" providerId="ADAL" clId="{FB260AD5-938D-4121-AD90-EE8EDF3C0F85}" dt="2023-11-22T13:11:44.792" v="1831" actId="404"/>
          <ac:spMkLst>
            <pc:docMk/>
            <pc:sldMk cId="1917448689" sldId="629"/>
            <ac:spMk id="35" creationId="{A91A9671-A45B-B76A-C4AD-0F4BB4A3087A}"/>
          </ac:spMkLst>
        </pc:spChg>
        <pc:spChg chg="mod">
          <ac:chgData name="Jessica Momorie" userId="7304f903-30ca-42a8-bf4d-a8baa87a6fe4" providerId="ADAL" clId="{FB260AD5-938D-4121-AD90-EE8EDF3C0F85}" dt="2023-11-22T13:11:44.792" v="1831" actId="404"/>
          <ac:spMkLst>
            <pc:docMk/>
            <pc:sldMk cId="1917448689" sldId="629"/>
            <ac:spMk id="37" creationId="{79A67612-7C2B-D850-926F-D4E94FF7AB41}"/>
          </ac:spMkLst>
        </pc:spChg>
        <pc:spChg chg="mod">
          <ac:chgData name="Jessica Momorie" userId="7304f903-30ca-42a8-bf4d-a8baa87a6fe4" providerId="ADAL" clId="{FB260AD5-938D-4121-AD90-EE8EDF3C0F85}" dt="2023-11-22T13:11:44.792" v="1831" actId="404"/>
          <ac:spMkLst>
            <pc:docMk/>
            <pc:sldMk cId="1917448689" sldId="629"/>
            <ac:spMk id="39" creationId="{10A30BF6-B1B3-7A93-4F73-F3C7C8C65710}"/>
          </ac:spMkLst>
        </pc:spChg>
        <pc:spChg chg="mod">
          <ac:chgData name="Jessica Momorie" userId="7304f903-30ca-42a8-bf4d-a8baa87a6fe4" providerId="ADAL" clId="{FB260AD5-938D-4121-AD90-EE8EDF3C0F85}" dt="2023-11-22T13:11:44.792" v="1831" actId="404"/>
          <ac:spMkLst>
            <pc:docMk/>
            <pc:sldMk cId="1917448689" sldId="629"/>
            <ac:spMk id="41" creationId="{18ACF76B-CFCF-D4E5-0F7A-33B75A43CDD8}"/>
          </ac:spMkLst>
        </pc:spChg>
        <pc:spChg chg="add del mod">
          <ac:chgData name="Jessica Momorie" userId="7304f903-30ca-42a8-bf4d-a8baa87a6fe4" providerId="ADAL" clId="{FB260AD5-938D-4121-AD90-EE8EDF3C0F85}" dt="2023-11-22T13:15:12.872" v="1861" actId="478"/>
          <ac:spMkLst>
            <pc:docMk/>
            <pc:sldMk cId="1917448689" sldId="629"/>
            <ac:spMk id="42" creationId="{E5CC8CEF-A223-1AA5-5901-53F58FF7BB5B}"/>
          </ac:spMkLst>
        </pc:spChg>
        <pc:spChg chg="add del mod">
          <ac:chgData name="Jessica Momorie" userId="7304f903-30ca-42a8-bf4d-a8baa87a6fe4" providerId="ADAL" clId="{FB260AD5-938D-4121-AD90-EE8EDF3C0F85}" dt="2023-11-22T13:15:13.977" v="1862" actId="478"/>
          <ac:spMkLst>
            <pc:docMk/>
            <pc:sldMk cId="1917448689" sldId="629"/>
            <ac:spMk id="43" creationId="{B2D32B25-0007-4F38-751C-F7488D95658B}"/>
          </ac:spMkLst>
        </pc:spChg>
        <pc:spChg chg="add del mod">
          <ac:chgData name="Jessica Momorie" userId="7304f903-30ca-42a8-bf4d-a8baa87a6fe4" providerId="ADAL" clId="{FB260AD5-938D-4121-AD90-EE8EDF3C0F85}" dt="2023-11-22T13:15:18.032" v="1866" actId="478"/>
          <ac:spMkLst>
            <pc:docMk/>
            <pc:sldMk cId="1917448689" sldId="629"/>
            <ac:spMk id="44" creationId="{1B2DFE8F-F2FA-3E51-F8AD-011B1DF3051E}"/>
          </ac:spMkLst>
        </pc:spChg>
        <pc:spChg chg="add del mod">
          <ac:chgData name="Jessica Momorie" userId="7304f903-30ca-42a8-bf4d-a8baa87a6fe4" providerId="ADAL" clId="{FB260AD5-938D-4121-AD90-EE8EDF3C0F85}" dt="2023-11-22T13:15:08.297" v="1860" actId="478"/>
          <ac:spMkLst>
            <pc:docMk/>
            <pc:sldMk cId="1917448689" sldId="629"/>
            <ac:spMk id="45" creationId="{147F66A4-7A24-4BE1-74D4-B1A6DA5F586A}"/>
          </ac:spMkLst>
        </pc:spChg>
        <pc:spChg chg="add del mod">
          <ac:chgData name="Jessica Momorie" userId="7304f903-30ca-42a8-bf4d-a8baa87a6fe4" providerId="ADAL" clId="{FB260AD5-938D-4121-AD90-EE8EDF3C0F85}" dt="2023-11-22T13:13:30.401" v="1847" actId="478"/>
          <ac:spMkLst>
            <pc:docMk/>
            <pc:sldMk cId="1917448689" sldId="629"/>
            <ac:spMk id="46" creationId="{280D5378-0A2C-7302-7F1D-DB9A3A2CF19A}"/>
          </ac:spMkLst>
        </pc:spChg>
        <pc:spChg chg="add mod">
          <ac:chgData name="Jessica Momorie" userId="7304f903-30ca-42a8-bf4d-a8baa87a6fe4" providerId="ADAL" clId="{FB260AD5-938D-4121-AD90-EE8EDF3C0F85}" dt="2023-11-22T13:13:41.298" v="1848" actId="1076"/>
          <ac:spMkLst>
            <pc:docMk/>
            <pc:sldMk cId="1917448689" sldId="629"/>
            <ac:spMk id="47" creationId="{679325FE-17CE-26A0-333F-4BA581595840}"/>
          </ac:spMkLst>
        </pc:spChg>
        <pc:spChg chg="add mod">
          <ac:chgData name="Jessica Momorie" userId="7304f903-30ca-42a8-bf4d-a8baa87a6fe4" providerId="ADAL" clId="{FB260AD5-938D-4121-AD90-EE8EDF3C0F85}" dt="2023-11-22T13:13:51.697" v="1849" actId="1076"/>
          <ac:spMkLst>
            <pc:docMk/>
            <pc:sldMk cId="1917448689" sldId="629"/>
            <ac:spMk id="48" creationId="{A52963E3-5E85-EEDE-8EA9-DE263E1DDCC4}"/>
          </ac:spMkLst>
        </pc:spChg>
        <pc:spChg chg="add mod">
          <ac:chgData name="Jessica Momorie" userId="7304f903-30ca-42a8-bf4d-a8baa87a6fe4" providerId="ADAL" clId="{FB260AD5-938D-4121-AD90-EE8EDF3C0F85}" dt="2023-11-22T13:14:38.912" v="1857" actId="1076"/>
          <ac:spMkLst>
            <pc:docMk/>
            <pc:sldMk cId="1917448689" sldId="629"/>
            <ac:spMk id="49" creationId="{14573A5C-5C66-5288-E46A-F0678393A74C}"/>
          </ac:spMkLst>
        </pc:spChg>
        <pc:spChg chg="add mod">
          <ac:chgData name="Jessica Momorie" userId="7304f903-30ca-42a8-bf4d-a8baa87a6fe4" providerId="ADAL" clId="{FB260AD5-938D-4121-AD90-EE8EDF3C0F85}" dt="2023-11-22T13:14:08.336" v="1851" actId="1076"/>
          <ac:spMkLst>
            <pc:docMk/>
            <pc:sldMk cId="1917448689" sldId="629"/>
            <ac:spMk id="50" creationId="{DF904C46-F9E9-5086-7326-423D3FA53528}"/>
          </ac:spMkLst>
        </pc:spChg>
        <pc:spChg chg="add mod">
          <ac:chgData name="Jessica Momorie" userId="7304f903-30ca-42a8-bf4d-a8baa87a6fe4" providerId="ADAL" clId="{FB260AD5-938D-4121-AD90-EE8EDF3C0F85}" dt="2023-11-22T13:13:41.298" v="1848" actId="1076"/>
          <ac:spMkLst>
            <pc:docMk/>
            <pc:sldMk cId="1917448689" sldId="629"/>
            <ac:spMk id="51" creationId="{61240F9D-BFF5-08A1-2A94-0F9B186C5291}"/>
          </ac:spMkLst>
        </pc:spChg>
        <pc:spChg chg="add mod">
          <ac:chgData name="Jessica Momorie" userId="7304f903-30ca-42a8-bf4d-a8baa87a6fe4" providerId="ADAL" clId="{FB260AD5-938D-4121-AD90-EE8EDF3C0F85}" dt="2023-11-22T13:13:41.298" v="1848" actId="1076"/>
          <ac:spMkLst>
            <pc:docMk/>
            <pc:sldMk cId="1917448689" sldId="629"/>
            <ac:spMk id="52" creationId="{306F4A3A-CE08-B389-4F36-A3058B6D35C8}"/>
          </ac:spMkLst>
        </pc:spChg>
        <pc:spChg chg="add mod">
          <ac:chgData name="Jessica Momorie" userId="7304f903-30ca-42a8-bf4d-a8baa87a6fe4" providerId="ADAL" clId="{FB260AD5-938D-4121-AD90-EE8EDF3C0F85}" dt="2023-11-22T13:13:51.697" v="1849" actId="1076"/>
          <ac:spMkLst>
            <pc:docMk/>
            <pc:sldMk cId="1917448689" sldId="629"/>
            <ac:spMk id="53" creationId="{0F1F0373-9458-7F99-0153-5B94174F62FA}"/>
          </ac:spMkLst>
        </pc:spChg>
        <pc:spChg chg="add mod">
          <ac:chgData name="Jessica Momorie" userId="7304f903-30ca-42a8-bf4d-a8baa87a6fe4" providerId="ADAL" clId="{FB260AD5-938D-4121-AD90-EE8EDF3C0F85}" dt="2023-11-22T13:14:44.408" v="1858" actId="1076"/>
          <ac:spMkLst>
            <pc:docMk/>
            <pc:sldMk cId="1917448689" sldId="629"/>
            <ac:spMk id="54" creationId="{9E9387D3-5E05-E082-E161-1FC1B88DC142}"/>
          </ac:spMkLst>
        </pc:spChg>
        <pc:spChg chg="add mod">
          <ac:chgData name="Jessica Momorie" userId="7304f903-30ca-42a8-bf4d-a8baa87a6fe4" providerId="ADAL" clId="{FB260AD5-938D-4121-AD90-EE8EDF3C0F85}" dt="2023-11-22T13:14:49.136" v="1859" actId="1076"/>
          <ac:spMkLst>
            <pc:docMk/>
            <pc:sldMk cId="1917448689" sldId="629"/>
            <ac:spMk id="55" creationId="{440011F6-01F8-E7EB-9C79-2BE2917CFBE6}"/>
          </ac:spMkLst>
        </pc:spChg>
        <pc:spChg chg="add mod">
          <ac:chgData name="Jessica Momorie" userId="7304f903-30ca-42a8-bf4d-a8baa87a6fe4" providerId="ADAL" clId="{FB260AD5-938D-4121-AD90-EE8EDF3C0F85}" dt="2023-11-22T13:13:51.697" v="1849" actId="1076"/>
          <ac:spMkLst>
            <pc:docMk/>
            <pc:sldMk cId="1917448689" sldId="629"/>
            <ac:spMk id="56" creationId="{92B5E103-B5EE-837D-130E-66047B217491}"/>
          </ac:spMkLst>
        </pc:spChg>
        <pc:spChg chg="add mod">
          <ac:chgData name="Jessica Momorie" userId="7304f903-30ca-42a8-bf4d-a8baa87a6fe4" providerId="ADAL" clId="{FB260AD5-938D-4121-AD90-EE8EDF3C0F85}" dt="2023-11-22T13:13:59.817" v="1850" actId="1076"/>
          <ac:spMkLst>
            <pc:docMk/>
            <pc:sldMk cId="1917448689" sldId="629"/>
            <ac:spMk id="57" creationId="{2EC23673-257E-4419-085A-3611997BF560}"/>
          </ac:spMkLst>
        </pc:spChg>
        <pc:spChg chg="add mod">
          <ac:chgData name="Jessica Momorie" userId="7304f903-30ca-42a8-bf4d-a8baa87a6fe4" providerId="ADAL" clId="{FB260AD5-938D-4121-AD90-EE8EDF3C0F85}" dt="2023-11-22T13:14:29.889" v="1856" actId="1076"/>
          <ac:spMkLst>
            <pc:docMk/>
            <pc:sldMk cId="1917448689" sldId="629"/>
            <ac:spMk id="58" creationId="{5F9F39BE-F1A4-BEE8-9428-1D50506AED06}"/>
          </ac:spMkLst>
        </pc:spChg>
        <pc:grpChg chg="add del mod">
          <ac:chgData name="Jessica Momorie" userId="7304f903-30ca-42a8-bf4d-a8baa87a6fe4" providerId="ADAL" clId="{FB260AD5-938D-4121-AD90-EE8EDF3C0F85}" dt="2023-11-22T13:11:34.195" v="1827"/>
          <ac:grpSpMkLst>
            <pc:docMk/>
            <pc:sldMk cId="1917448689" sldId="629"/>
            <ac:grpSpMk id="8" creationId="{0AA62C74-6EC8-56D1-9E2C-052246BCD7D5}"/>
          </ac:grpSpMkLst>
        </pc:grpChg>
        <pc:grpChg chg="add del mod">
          <ac:chgData name="Jessica Momorie" userId="7304f903-30ca-42a8-bf4d-a8baa87a6fe4" providerId="ADAL" clId="{FB260AD5-938D-4121-AD90-EE8EDF3C0F85}" dt="2023-11-22T13:11:34.195" v="1827"/>
          <ac:grpSpMkLst>
            <pc:docMk/>
            <pc:sldMk cId="1917448689" sldId="629"/>
            <ac:grpSpMk id="10" creationId="{EF5E6E24-2B18-368F-E557-F12A2862209A}"/>
          </ac:grpSpMkLst>
        </pc:grpChg>
        <pc:grpChg chg="add del mod">
          <ac:chgData name="Jessica Momorie" userId="7304f903-30ca-42a8-bf4d-a8baa87a6fe4" providerId="ADAL" clId="{FB260AD5-938D-4121-AD90-EE8EDF3C0F85}" dt="2023-11-22T13:11:34.195" v="1827"/>
          <ac:grpSpMkLst>
            <pc:docMk/>
            <pc:sldMk cId="1917448689" sldId="629"/>
            <ac:grpSpMk id="12" creationId="{CDAF1A33-8C5D-EBE8-136A-15BF27B2B372}"/>
          </ac:grpSpMkLst>
        </pc:grpChg>
        <pc:grpChg chg="add del mod">
          <ac:chgData name="Jessica Momorie" userId="7304f903-30ca-42a8-bf4d-a8baa87a6fe4" providerId="ADAL" clId="{FB260AD5-938D-4121-AD90-EE8EDF3C0F85}" dt="2023-11-22T13:11:34.195" v="1827"/>
          <ac:grpSpMkLst>
            <pc:docMk/>
            <pc:sldMk cId="1917448689" sldId="629"/>
            <ac:grpSpMk id="14" creationId="{91CF79D1-C6B2-5C61-0C4C-D0B5F33B5B39}"/>
          </ac:grpSpMkLst>
        </pc:grpChg>
        <pc:grpChg chg="add mod">
          <ac:chgData name="Jessica Momorie" userId="7304f903-30ca-42a8-bf4d-a8baa87a6fe4" providerId="ADAL" clId="{FB260AD5-938D-4121-AD90-EE8EDF3C0F85}" dt="2023-11-22T13:22:07.763" v="1911" actId="14100"/>
          <ac:grpSpMkLst>
            <pc:docMk/>
            <pc:sldMk cId="1917448689" sldId="629"/>
            <ac:grpSpMk id="34" creationId="{493D6928-0280-494B-EA97-A30297881AA5}"/>
          </ac:grpSpMkLst>
        </pc:grpChg>
        <pc:grpChg chg="add mod">
          <ac:chgData name="Jessica Momorie" userId="7304f903-30ca-42a8-bf4d-a8baa87a6fe4" providerId="ADAL" clId="{FB260AD5-938D-4121-AD90-EE8EDF3C0F85}" dt="2023-11-22T13:22:21.283" v="1914" actId="14100"/>
          <ac:grpSpMkLst>
            <pc:docMk/>
            <pc:sldMk cId="1917448689" sldId="629"/>
            <ac:grpSpMk id="36" creationId="{130D4494-FF55-66A5-41DE-36BA8B65A55E}"/>
          </ac:grpSpMkLst>
        </pc:grpChg>
        <pc:grpChg chg="add del mod">
          <ac:chgData name="Jessica Momorie" userId="7304f903-30ca-42a8-bf4d-a8baa87a6fe4" providerId="ADAL" clId="{FB260AD5-938D-4121-AD90-EE8EDF3C0F85}" dt="2023-11-22T13:17:43.752" v="1908" actId="1076"/>
          <ac:grpSpMkLst>
            <pc:docMk/>
            <pc:sldMk cId="1917448689" sldId="629"/>
            <ac:grpSpMk id="38" creationId="{C689109B-0924-E2EF-B8F3-B6D63A23473F}"/>
          </ac:grpSpMkLst>
        </pc:grpChg>
        <pc:grpChg chg="add mod">
          <ac:chgData name="Jessica Momorie" userId="7304f903-30ca-42a8-bf4d-a8baa87a6fe4" providerId="ADAL" clId="{FB260AD5-938D-4121-AD90-EE8EDF3C0F85}" dt="2023-11-22T13:17:43.752" v="1908" actId="1076"/>
          <ac:grpSpMkLst>
            <pc:docMk/>
            <pc:sldMk cId="1917448689" sldId="629"/>
            <ac:grpSpMk id="40" creationId="{CC1EECF0-EC85-DA42-AE5C-94892DDE49A2}"/>
          </ac:grpSpMkLst>
        </pc:grpChg>
        <pc:picChg chg="add del">
          <ac:chgData name="Jessica Momorie" userId="7304f903-30ca-42a8-bf4d-a8baa87a6fe4" providerId="ADAL" clId="{FB260AD5-938D-4121-AD90-EE8EDF3C0F85}" dt="2023-11-22T13:11:40.631" v="1829"/>
          <ac:picMkLst>
            <pc:docMk/>
            <pc:sldMk cId="1917448689" sldId="629"/>
            <ac:picMk id="33" creationId="{FBA8ECC2-11F1-8396-785A-5FFF5D92283A}"/>
          </ac:picMkLst>
        </pc:picChg>
      </pc:sldChg>
      <pc:sldChg chg="addSp delSp modSp mod modNotesTx">
        <pc:chgData name="Jessica Momorie" userId="7304f903-30ca-42a8-bf4d-a8baa87a6fe4" providerId="ADAL" clId="{FB260AD5-938D-4121-AD90-EE8EDF3C0F85}" dt="2023-11-30T09:29:55.596" v="2418" actId="20577"/>
        <pc:sldMkLst>
          <pc:docMk/>
          <pc:sldMk cId="387175387" sldId="630"/>
        </pc:sldMkLst>
        <pc:spChg chg="add del mod">
          <ac:chgData name="Jessica Momorie" userId="7304f903-30ca-42a8-bf4d-a8baa87a6fe4" providerId="ADAL" clId="{FB260AD5-938D-4121-AD90-EE8EDF3C0F85}" dt="2023-11-30T09:29:41.550" v="2417"/>
          <ac:spMkLst>
            <pc:docMk/>
            <pc:sldMk cId="387175387" sldId="630"/>
            <ac:spMk id="3" creationId="{77134705-C672-1EFE-A820-A4392D19EDB9}"/>
          </ac:spMkLst>
        </pc:spChg>
      </pc:sldChg>
    </pc:docChg>
  </pc:docChgLst>
  <pc:docChgLst>
    <pc:chgData name="Jessica Momorie" userId="S::jessica.momorie_eper.ch#ext#@fastenopfer.onmicrosoft.com::e77ba923-5017-4caf-8985-42f7b7011553" providerId="AD" clId="Web-{02767DCD-0A11-467E-CA48-F933DB1EABD2}"/>
    <pc:docChg chg="modSld">
      <pc:chgData name="Jessica Momorie" userId="S::jessica.momorie_eper.ch#ext#@fastenopfer.onmicrosoft.com::e77ba923-5017-4caf-8985-42f7b7011553" providerId="AD" clId="Web-{02767DCD-0A11-467E-CA48-F933DB1EABD2}" dt="2023-12-11T08:11:05.155" v="26"/>
      <pc:docMkLst>
        <pc:docMk/>
      </pc:docMkLst>
      <pc:sldChg chg="modNotes">
        <pc:chgData name="Jessica Momorie" userId="S::jessica.momorie_eper.ch#ext#@fastenopfer.onmicrosoft.com::e77ba923-5017-4caf-8985-42f7b7011553" providerId="AD" clId="Web-{02767DCD-0A11-467E-CA48-F933DB1EABD2}" dt="2023-12-11T08:00:31.333" v="3"/>
        <pc:sldMkLst>
          <pc:docMk/>
          <pc:sldMk cId="951745722" sldId="270"/>
        </pc:sldMkLst>
      </pc:sldChg>
      <pc:sldChg chg="modNotes">
        <pc:chgData name="Jessica Momorie" userId="S::jessica.momorie_eper.ch#ext#@fastenopfer.onmicrosoft.com::e77ba923-5017-4caf-8985-42f7b7011553" providerId="AD" clId="Web-{02767DCD-0A11-467E-CA48-F933DB1EABD2}" dt="2023-12-11T08:11:05.155" v="26"/>
        <pc:sldMkLst>
          <pc:docMk/>
          <pc:sldMk cId="4287418908" sldId="631"/>
        </pc:sldMkLst>
      </pc:sldChg>
      <pc:sldChg chg="modNotes">
        <pc:chgData name="Jessica Momorie" userId="S::jessica.momorie_eper.ch#ext#@fastenopfer.onmicrosoft.com::e77ba923-5017-4caf-8985-42f7b7011553" providerId="AD" clId="Web-{02767DCD-0A11-467E-CA48-F933DB1EABD2}" dt="2023-12-11T07:59:04.113" v="0"/>
        <pc:sldMkLst>
          <pc:docMk/>
          <pc:sldMk cId="1889911642" sldId="632"/>
        </pc:sldMkLst>
      </pc:sldChg>
    </pc:docChg>
  </pc:docChgLst>
  <pc:docChgLst>
    <pc:chgData name="Jessica Momorie" userId="S::jessica.momorie_eper.ch#ext#@fastenopfer.onmicrosoft.com::e77ba923-5017-4caf-8985-42f7b7011553" providerId="AD" clId="Web-{4BC68949-BC2A-0868-51BF-1455184BF04E}"/>
    <pc:docChg chg="modSld sldOrd">
      <pc:chgData name="Jessica Momorie" userId="S::jessica.momorie_eper.ch#ext#@fastenopfer.onmicrosoft.com::e77ba923-5017-4caf-8985-42f7b7011553" providerId="AD" clId="Web-{4BC68949-BC2A-0868-51BF-1455184BF04E}" dt="2023-12-11T11:08:24.829" v="3"/>
      <pc:docMkLst>
        <pc:docMk/>
      </pc:docMkLst>
      <pc:sldChg chg="ord">
        <pc:chgData name="Jessica Momorie" userId="S::jessica.momorie_eper.ch#ext#@fastenopfer.onmicrosoft.com::e77ba923-5017-4caf-8985-42f7b7011553" providerId="AD" clId="Web-{4BC68949-BC2A-0868-51BF-1455184BF04E}" dt="2023-12-11T11:08:24.829" v="3"/>
        <pc:sldMkLst>
          <pc:docMk/>
          <pc:sldMk cId="2466426346" sldId="257"/>
        </pc:sldMkLst>
      </pc:sldChg>
      <pc:sldChg chg="ord modNotes">
        <pc:chgData name="Jessica Momorie" userId="S::jessica.momorie_eper.ch#ext#@fastenopfer.onmicrosoft.com::e77ba923-5017-4caf-8985-42f7b7011553" providerId="AD" clId="Web-{4BC68949-BC2A-0868-51BF-1455184BF04E}" dt="2023-12-11T11:08:23.235" v="2"/>
        <pc:sldMkLst>
          <pc:docMk/>
          <pc:sldMk cId="3774012800" sldId="633"/>
        </pc:sldMkLst>
      </pc:sldChg>
    </pc:docChg>
  </pc:docChgLst>
  <pc:docChgLst>
    <pc:chgData name="Rahel Ablorh" userId="6aa91fce-b404-42bc-912a-2716bf2f3f99" providerId="ADAL" clId="{871A806F-7C4D-4A87-9993-7D21B6D9E201}"/>
    <pc:docChg chg="custSel modSld">
      <pc:chgData name="Rahel Ablorh" userId="6aa91fce-b404-42bc-912a-2716bf2f3f99" providerId="ADAL" clId="{871A806F-7C4D-4A87-9993-7D21B6D9E201}" dt="2023-12-21T08:49:09.944" v="886" actId="33524"/>
      <pc:docMkLst>
        <pc:docMk/>
      </pc:docMkLst>
      <pc:sldChg chg="modNotesTx">
        <pc:chgData name="Rahel Ablorh" userId="6aa91fce-b404-42bc-912a-2716bf2f3f99" providerId="ADAL" clId="{871A806F-7C4D-4A87-9993-7D21B6D9E201}" dt="2023-12-20T15:47:52.351" v="2" actId="20577"/>
        <pc:sldMkLst>
          <pc:docMk/>
          <pc:sldMk cId="2466426346" sldId="257"/>
        </pc:sldMkLst>
      </pc:sldChg>
      <pc:sldChg chg="modNotesTx">
        <pc:chgData name="Rahel Ablorh" userId="6aa91fce-b404-42bc-912a-2716bf2f3f99" providerId="ADAL" clId="{871A806F-7C4D-4A87-9993-7D21B6D9E201}" dt="2023-12-21T08:45:59.863" v="881" actId="20577"/>
        <pc:sldMkLst>
          <pc:docMk/>
          <pc:sldMk cId="2783138568" sldId="280"/>
        </pc:sldMkLst>
      </pc:sldChg>
      <pc:sldChg chg="modNotesTx">
        <pc:chgData name="Rahel Ablorh" userId="6aa91fce-b404-42bc-912a-2716bf2f3f99" providerId="ADAL" clId="{871A806F-7C4D-4A87-9993-7D21B6D9E201}" dt="2023-12-20T15:50:03.174" v="10" actId="20577"/>
        <pc:sldMkLst>
          <pc:docMk/>
          <pc:sldMk cId="2533887941" sldId="289"/>
        </pc:sldMkLst>
      </pc:sldChg>
      <pc:sldChg chg="delCm modNotesTx">
        <pc:chgData name="Rahel Ablorh" userId="6aa91fce-b404-42bc-912a-2716bf2f3f99" providerId="ADAL" clId="{871A806F-7C4D-4A87-9993-7D21B6D9E201}" dt="2023-12-21T08:36:32.507" v="546"/>
        <pc:sldMkLst>
          <pc:docMk/>
          <pc:sldMk cId="1369255605" sldId="580"/>
        </pc:sldMkLst>
        <pc:extLst>
          <p:ext xmlns:p="http://schemas.openxmlformats.org/presentationml/2006/main" uri="{D6D511B9-2390-475A-947B-AFAB55BFBCF1}">
            <pc226:cmChg xmlns:pc226="http://schemas.microsoft.com/office/powerpoint/2022/06/main/command" chg="del">
              <pc226:chgData name="Rahel Ablorh" userId="6aa91fce-b404-42bc-912a-2716bf2f3f99" providerId="ADAL" clId="{871A806F-7C4D-4A87-9993-7D21B6D9E201}" dt="2023-12-21T08:36:32.507" v="546"/>
              <pc2:cmMkLst xmlns:pc2="http://schemas.microsoft.com/office/powerpoint/2019/9/main/command">
                <pc:docMk/>
                <pc:sldMk cId="1369255605" sldId="580"/>
                <pc2:cmMk id="{24928CD6-F9A6-4BAD-AD17-AD50C16F6683}"/>
              </pc2:cmMkLst>
            </pc226:cmChg>
          </p:ext>
        </pc:extLst>
      </pc:sldChg>
      <pc:sldChg chg="delSp mod">
        <pc:chgData name="Rahel Ablorh" userId="6aa91fce-b404-42bc-912a-2716bf2f3f99" providerId="ADAL" clId="{871A806F-7C4D-4A87-9993-7D21B6D9E201}" dt="2023-12-21T08:46:46.691" v="883" actId="478"/>
        <pc:sldMkLst>
          <pc:docMk/>
          <pc:sldMk cId="941472007" sldId="582"/>
        </pc:sldMkLst>
        <pc:spChg chg="del">
          <ac:chgData name="Rahel Ablorh" userId="6aa91fce-b404-42bc-912a-2716bf2f3f99" providerId="ADAL" clId="{871A806F-7C4D-4A87-9993-7D21B6D9E201}" dt="2023-12-21T08:46:46.691" v="883" actId="478"/>
          <ac:spMkLst>
            <pc:docMk/>
            <pc:sldMk cId="941472007" sldId="582"/>
            <ac:spMk id="18" creationId="{0C4ED6FA-CF14-8981-5DB2-632D6D1CB9B6}"/>
          </ac:spMkLst>
        </pc:spChg>
        <pc:spChg chg="del">
          <ac:chgData name="Rahel Ablorh" userId="6aa91fce-b404-42bc-912a-2716bf2f3f99" providerId="ADAL" clId="{871A806F-7C4D-4A87-9993-7D21B6D9E201}" dt="2023-12-21T08:46:43.655" v="882" actId="478"/>
          <ac:spMkLst>
            <pc:docMk/>
            <pc:sldMk cId="941472007" sldId="582"/>
            <ac:spMk id="21" creationId="{35641CBA-8ABA-AD99-D7CD-27C320081D05}"/>
          </ac:spMkLst>
        </pc:spChg>
      </pc:sldChg>
      <pc:sldChg chg="modNotesTx">
        <pc:chgData name="Rahel Ablorh" userId="6aa91fce-b404-42bc-912a-2716bf2f3f99" providerId="ADAL" clId="{871A806F-7C4D-4A87-9993-7D21B6D9E201}" dt="2023-12-21T08:49:09.944" v="886" actId="33524"/>
        <pc:sldMkLst>
          <pc:docMk/>
          <pc:sldMk cId="3447783888" sldId="608"/>
        </pc:sldMkLst>
      </pc:sldChg>
      <pc:sldChg chg="delCm">
        <pc:chgData name="Rahel Ablorh" userId="6aa91fce-b404-42bc-912a-2716bf2f3f99" providerId="ADAL" clId="{871A806F-7C4D-4A87-9993-7D21B6D9E201}" dt="2023-12-21T08:47:13.855" v="884"/>
        <pc:sldMkLst>
          <pc:docMk/>
          <pc:sldMk cId="1011486763" sldId="611"/>
        </pc:sldMkLst>
        <pc:extLst>
          <p:ext xmlns:p="http://schemas.openxmlformats.org/presentationml/2006/main" uri="{D6D511B9-2390-475A-947B-AFAB55BFBCF1}">
            <pc226:cmChg xmlns:pc226="http://schemas.microsoft.com/office/powerpoint/2022/06/main/command" chg="del">
              <pc226:chgData name="Rahel Ablorh" userId="6aa91fce-b404-42bc-912a-2716bf2f3f99" providerId="ADAL" clId="{871A806F-7C4D-4A87-9993-7D21B6D9E201}" dt="2023-12-21T08:47:13.855" v="884"/>
              <pc2:cmMkLst xmlns:pc2="http://schemas.microsoft.com/office/powerpoint/2019/9/main/command">
                <pc:docMk/>
                <pc:sldMk cId="1011486763" sldId="611"/>
                <pc2:cmMk id="{A53EF6E0-2475-4727-92DE-E30823D1C154}"/>
              </pc2:cmMkLst>
            </pc226:cmChg>
          </p:ext>
        </pc:extLst>
      </pc:sldChg>
      <pc:sldChg chg="modNotesTx">
        <pc:chgData name="Rahel Ablorh" userId="6aa91fce-b404-42bc-912a-2716bf2f3f99" providerId="ADAL" clId="{871A806F-7C4D-4A87-9993-7D21B6D9E201}" dt="2023-12-21T08:44:29.436" v="874" actId="20577"/>
        <pc:sldMkLst>
          <pc:docMk/>
          <pc:sldMk cId="4175014900" sldId="623"/>
        </pc:sldMkLst>
      </pc:sldChg>
      <pc:sldChg chg="delCm modNotesTx">
        <pc:chgData name="Rahel Ablorh" userId="6aa91fce-b404-42bc-912a-2716bf2f3f99" providerId="ADAL" clId="{871A806F-7C4D-4A87-9993-7D21B6D9E201}" dt="2023-12-21T08:38:41.255" v="666" actId="20577"/>
        <pc:sldMkLst>
          <pc:docMk/>
          <pc:sldMk cId="811562996" sldId="624"/>
        </pc:sldMkLst>
        <pc:extLst>
          <p:ext xmlns:p="http://schemas.openxmlformats.org/presentationml/2006/main" uri="{D6D511B9-2390-475A-947B-AFAB55BFBCF1}">
            <pc226:cmChg xmlns:pc226="http://schemas.microsoft.com/office/powerpoint/2022/06/main/command" chg="del">
              <pc226:chgData name="Rahel Ablorh" userId="6aa91fce-b404-42bc-912a-2716bf2f3f99" providerId="ADAL" clId="{871A806F-7C4D-4A87-9993-7D21B6D9E201}" dt="2023-12-21T08:38:33.088" v="661"/>
              <pc2:cmMkLst xmlns:pc2="http://schemas.microsoft.com/office/powerpoint/2019/9/main/command">
                <pc:docMk/>
                <pc:sldMk cId="811562996" sldId="624"/>
                <pc2:cmMk id="{845EE488-248D-4F15-A026-DAD6EB2EC06F}"/>
              </pc2:cmMkLst>
            </pc226:cmChg>
          </p:ext>
        </pc:extLst>
      </pc:sldChg>
      <pc:sldChg chg="delCm">
        <pc:chgData name="Rahel Ablorh" userId="6aa91fce-b404-42bc-912a-2716bf2f3f99" providerId="ADAL" clId="{871A806F-7C4D-4A87-9993-7D21B6D9E201}" dt="2023-12-21T08:39:59.164" v="667"/>
        <pc:sldMkLst>
          <pc:docMk/>
          <pc:sldMk cId="3857515534" sldId="626"/>
        </pc:sldMkLst>
        <pc:extLst>
          <p:ext xmlns:p="http://schemas.openxmlformats.org/presentationml/2006/main" uri="{D6D511B9-2390-475A-947B-AFAB55BFBCF1}">
            <pc226:cmChg xmlns:pc226="http://schemas.microsoft.com/office/powerpoint/2022/06/main/command" chg="del">
              <pc226:chgData name="Rahel Ablorh" userId="6aa91fce-b404-42bc-912a-2716bf2f3f99" providerId="ADAL" clId="{871A806F-7C4D-4A87-9993-7D21B6D9E201}" dt="2023-12-21T08:39:59.164" v="667"/>
              <pc2:cmMkLst xmlns:pc2="http://schemas.microsoft.com/office/powerpoint/2019/9/main/command">
                <pc:docMk/>
                <pc:sldMk cId="3857515534" sldId="626"/>
                <pc2:cmMk id="{2D28CB85-4E98-415D-A7D4-3A684AE69EDA}"/>
              </pc2:cmMkLst>
            </pc226:cmChg>
          </p:ext>
        </pc:extLst>
      </pc:sldChg>
      <pc:sldChg chg="modNotesTx">
        <pc:chgData name="Rahel Ablorh" userId="6aa91fce-b404-42bc-912a-2716bf2f3f99" providerId="ADAL" clId="{871A806F-7C4D-4A87-9993-7D21B6D9E201}" dt="2023-12-21T08:25:29.722" v="203" actId="20577"/>
        <pc:sldMkLst>
          <pc:docMk/>
          <pc:sldMk cId="1060045871" sldId="628"/>
        </pc:sldMkLst>
      </pc:sldChg>
      <pc:sldChg chg="delCm modNotesTx">
        <pc:chgData name="Rahel Ablorh" userId="6aa91fce-b404-42bc-912a-2716bf2f3f99" providerId="ADAL" clId="{871A806F-7C4D-4A87-9993-7D21B6D9E201}" dt="2023-12-21T08:25:10.685" v="202"/>
        <pc:sldMkLst>
          <pc:docMk/>
          <pc:sldMk cId="4287418908" sldId="631"/>
        </pc:sldMkLst>
        <pc:extLst>
          <p:ext xmlns:p="http://schemas.openxmlformats.org/presentationml/2006/main" uri="{D6D511B9-2390-475A-947B-AFAB55BFBCF1}">
            <pc226:cmChg xmlns:pc226="http://schemas.microsoft.com/office/powerpoint/2022/06/main/command" chg="del">
              <pc226:chgData name="Rahel Ablorh" userId="6aa91fce-b404-42bc-912a-2716bf2f3f99" providerId="ADAL" clId="{871A806F-7C4D-4A87-9993-7D21B6D9E201}" dt="2023-12-21T08:25:10.685" v="202"/>
              <pc2:cmMkLst xmlns:pc2="http://schemas.microsoft.com/office/powerpoint/2019/9/main/command">
                <pc:docMk/>
                <pc:sldMk cId="4287418908" sldId="631"/>
                <pc2:cmMk id="{9EABA8E0-4164-4214-930E-A37D75B45235}"/>
              </pc2:cmMkLst>
            </pc226:cmChg>
          </p:ext>
        </pc:extLst>
      </pc:sldChg>
      <pc:sldChg chg="modNotesTx">
        <pc:chgData name="Rahel Ablorh" userId="6aa91fce-b404-42bc-912a-2716bf2f3f99" providerId="ADAL" clId="{871A806F-7C4D-4A87-9993-7D21B6D9E201}" dt="2023-12-21T08:44:38.135" v="875" actId="20577"/>
        <pc:sldMkLst>
          <pc:docMk/>
          <pc:sldMk cId="3774012800" sldId="633"/>
        </pc:sldMkLst>
      </pc:sldChg>
      <pc:sldChg chg="modNotesTx">
        <pc:chgData name="Rahel Ablorh" userId="6aa91fce-b404-42bc-912a-2716bf2f3f99" providerId="ADAL" clId="{871A806F-7C4D-4A87-9993-7D21B6D9E201}" dt="2023-12-21T08:37:12.609" v="659" actId="20577"/>
        <pc:sldMkLst>
          <pc:docMk/>
          <pc:sldMk cId="2616689186" sldId="634"/>
        </pc:sldMkLst>
      </pc:sldChg>
      <pc:sldChg chg="modNotesTx">
        <pc:chgData name="Rahel Ablorh" userId="6aa91fce-b404-42bc-912a-2716bf2f3f99" providerId="ADAL" clId="{871A806F-7C4D-4A87-9993-7D21B6D9E201}" dt="2023-12-21T08:37:51.251" v="660" actId="33524"/>
        <pc:sldMkLst>
          <pc:docMk/>
          <pc:sldMk cId="2745833530" sldId="635"/>
        </pc:sldMkLst>
      </pc:sldChg>
    </pc:docChg>
  </pc:docChgLst>
  <pc:docChgLst>
    <pc:chgData name="Jessica Momorie" userId="S::jessica.momorie_eper.ch#ext#@fastenopfer.onmicrosoft.com::e77ba923-5017-4caf-8985-42f7b7011553" providerId="AD" clId="Web-{F94AFA94-6BD6-A0D9-A23F-EEC67E449000}"/>
    <pc:docChg chg="addSld modSld sldOrd">
      <pc:chgData name="Jessica Momorie" userId="S::jessica.momorie_eper.ch#ext#@fastenopfer.onmicrosoft.com::e77ba923-5017-4caf-8985-42f7b7011553" providerId="AD" clId="Web-{F94AFA94-6BD6-A0D9-A23F-EEC67E449000}" dt="2023-11-17T12:17:06.810" v="191" actId="1076"/>
      <pc:docMkLst>
        <pc:docMk/>
      </pc:docMkLst>
      <pc:sldChg chg="addSp delSp modSp ord">
        <pc:chgData name="Jessica Momorie" userId="S::jessica.momorie_eper.ch#ext#@fastenopfer.onmicrosoft.com::e77ba923-5017-4caf-8985-42f7b7011553" providerId="AD" clId="Web-{F94AFA94-6BD6-A0D9-A23F-EEC67E449000}" dt="2023-11-17T12:16:40.215" v="188" actId="1076"/>
        <pc:sldMkLst>
          <pc:docMk/>
          <pc:sldMk cId="1423827953" sldId="300"/>
        </pc:sldMkLst>
        <pc:spChg chg="del">
          <ac:chgData name="Jessica Momorie" userId="S::jessica.momorie_eper.ch#ext#@fastenopfer.onmicrosoft.com::e77ba923-5017-4caf-8985-42f7b7011553" providerId="AD" clId="Web-{F94AFA94-6BD6-A0D9-A23F-EEC67E449000}" dt="2023-11-17T12:14:58.792" v="162"/>
          <ac:spMkLst>
            <pc:docMk/>
            <pc:sldMk cId="1423827953" sldId="300"/>
            <ac:spMk id="2" creationId="{00000000-0000-0000-0000-000000000000}"/>
          </ac:spMkLst>
        </pc:spChg>
        <pc:spChg chg="del">
          <ac:chgData name="Jessica Momorie" userId="S::jessica.momorie_eper.ch#ext#@fastenopfer.onmicrosoft.com::e77ba923-5017-4caf-8985-42f7b7011553" providerId="AD" clId="Web-{F94AFA94-6BD6-A0D9-A23F-EEC67E449000}" dt="2023-11-17T12:15:07.652" v="164"/>
          <ac:spMkLst>
            <pc:docMk/>
            <pc:sldMk cId="1423827953" sldId="300"/>
            <ac:spMk id="3" creationId="{07CCEA42-0611-3B4A-288D-DEC96BE2BC7C}"/>
          </ac:spMkLst>
        </pc:spChg>
        <pc:spChg chg="mod">
          <ac:chgData name="Jessica Momorie" userId="S::jessica.momorie_eper.ch#ext#@fastenopfer.onmicrosoft.com::e77ba923-5017-4caf-8985-42f7b7011553" providerId="AD" clId="Web-{F94AFA94-6BD6-A0D9-A23F-EEC67E449000}" dt="2023-11-17T12:14:22.417" v="161" actId="20577"/>
          <ac:spMkLst>
            <pc:docMk/>
            <pc:sldMk cId="1423827953" sldId="300"/>
            <ac:spMk id="6" creationId="{C10F5020-32C8-495F-89C5-ADC70BD076C6}"/>
          </ac:spMkLst>
        </pc:spChg>
        <pc:spChg chg="add del mod">
          <ac:chgData name="Jessica Momorie" userId="S::jessica.momorie_eper.ch#ext#@fastenopfer.onmicrosoft.com::e77ba923-5017-4caf-8985-42f7b7011553" providerId="AD" clId="Web-{F94AFA94-6BD6-A0D9-A23F-EEC67E449000}" dt="2023-11-17T12:15:17.871" v="169"/>
          <ac:spMkLst>
            <pc:docMk/>
            <pc:sldMk cId="1423827953" sldId="300"/>
            <ac:spMk id="12" creationId="{6465CCC8-A6FF-6620-359A-CE08EC3BB170}"/>
          </ac:spMkLst>
        </pc:spChg>
        <pc:spChg chg="add del mod">
          <ac:chgData name="Jessica Momorie" userId="S::jessica.momorie_eper.ch#ext#@fastenopfer.onmicrosoft.com::e77ba923-5017-4caf-8985-42f7b7011553" providerId="AD" clId="Web-{F94AFA94-6BD6-A0D9-A23F-EEC67E449000}" dt="2023-11-17T12:15:45.215" v="183"/>
          <ac:spMkLst>
            <pc:docMk/>
            <pc:sldMk cId="1423827953" sldId="300"/>
            <ac:spMk id="13" creationId="{3A4597E8-DB0C-CE02-C709-9A37C162880B}"/>
          </ac:spMkLst>
        </pc:spChg>
        <pc:picChg chg="del mod">
          <ac:chgData name="Jessica Momorie" userId="S::jessica.momorie_eper.ch#ext#@fastenopfer.onmicrosoft.com::e77ba923-5017-4caf-8985-42f7b7011553" providerId="AD" clId="Web-{F94AFA94-6BD6-A0D9-A23F-EEC67E449000}" dt="2023-11-17T12:15:26.496" v="172"/>
          <ac:picMkLst>
            <pc:docMk/>
            <pc:sldMk cId="1423827953" sldId="300"/>
            <ac:picMk id="4" creationId="{13C66FC8-3DF8-9DFF-9DC5-2FED042E1A90}"/>
          </ac:picMkLst>
        </pc:picChg>
        <pc:picChg chg="del">
          <ac:chgData name="Jessica Momorie" userId="S::jessica.momorie_eper.ch#ext#@fastenopfer.onmicrosoft.com::e77ba923-5017-4caf-8985-42f7b7011553" providerId="AD" clId="Web-{F94AFA94-6BD6-A0D9-A23F-EEC67E449000}" dt="2023-11-17T12:15:26.496" v="171"/>
          <ac:picMkLst>
            <pc:docMk/>
            <pc:sldMk cId="1423827953" sldId="300"/>
            <ac:picMk id="5" creationId="{E9A8FD8C-8B23-35B5-3728-2A1217A7AEDD}"/>
          </ac:picMkLst>
        </pc:picChg>
        <pc:picChg chg="del">
          <ac:chgData name="Jessica Momorie" userId="S::jessica.momorie_eper.ch#ext#@fastenopfer.onmicrosoft.com::e77ba923-5017-4caf-8985-42f7b7011553" providerId="AD" clId="Web-{F94AFA94-6BD6-A0D9-A23F-EEC67E449000}" dt="2023-11-17T12:15:35.121" v="174"/>
          <ac:picMkLst>
            <pc:docMk/>
            <pc:sldMk cId="1423827953" sldId="300"/>
            <ac:picMk id="7" creationId="{F04A0FDF-FF6B-696D-5593-3916282ECDA6}"/>
          </ac:picMkLst>
        </pc:picChg>
        <pc:picChg chg="del">
          <ac:chgData name="Jessica Momorie" userId="S::jessica.momorie_eper.ch#ext#@fastenopfer.onmicrosoft.com::e77ba923-5017-4caf-8985-42f7b7011553" providerId="AD" clId="Web-{F94AFA94-6BD6-A0D9-A23F-EEC67E449000}" dt="2023-11-17T12:15:32.605" v="173"/>
          <ac:picMkLst>
            <pc:docMk/>
            <pc:sldMk cId="1423827953" sldId="300"/>
            <ac:picMk id="8" creationId="{24843873-B27D-B46C-D6E3-5CE22A0F1EC4}"/>
          </ac:picMkLst>
        </pc:picChg>
        <pc:picChg chg="del mod">
          <ac:chgData name="Jessica Momorie" userId="S::jessica.momorie_eper.ch#ext#@fastenopfer.onmicrosoft.com::e77ba923-5017-4caf-8985-42f7b7011553" providerId="AD" clId="Web-{F94AFA94-6BD6-A0D9-A23F-EEC67E449000}" dt="2023-11-17T12:15:26.480" v="170"/>
          <ac:picMkLst>
            <pc:docMk/>
            <pc:sldMk cId="1423827953" sldId="300"/>
            <ac:picMk id="9" creationId="{DD0BF22D-F54C-2C8B-7D45-28871DB24B40}"/>
          </ac:picMkLst>
        </pc:picChg>
        <pc:picChg chg="del mod">
          <ac:chgData name="Jessica Momorie" userId="S::jessica.momorie_eper.ch#ext#@fastenopfer.onmicrosoft.com::e77ba923-5017-4caf-8985-42f7b7011553" providerId="AD" clId="Web-{F94AFA94-6BD6-A0D9-A23F-EEC67E449000}" dt="2023-11-17T12:15:14.996" v="168"/>
          <ac:picMkLst>
            <pc:docMk/>
            <pc:sldMk cId="1423827953" sldId="300"/>
            <ac:picMk id="10" creationId="{E0A58B7C-BDAF-7409-A99B-B1915D33AD03}"/>
          </ac:picMkLst>
        </pc:picChg>
        <pc:picChg chg="add mod">
          <ac:chgData name="Jessica Momorie" userId="S::jessica.momorie_eper.ch#ext#@fastenopfer.onmicrosoft.com::e77ba923-5017-4caf-8985-42f7b7011553" providerId="AD" clId="Web-{F94AFA94-6BD6-A0D9-A23F-EEC67E449000}" dt="2023-11-17T12:15:40.746" v="177" actId="1076"/>
          <ac:picMkLst>
            <pc:docMk/>
            <pc:sldMk cId="1423827953" sldId="300"/>
            <ac:picMk id="14" creationId="{34B50DE4-F989-68D6-AC30-97510D936BF6}"/>
          </ac:picMkLst>
        </pc:picChg>
        <pc:picChg chg="add mod">
          <ac:chgData name="Jessica Momorie" userId="S::jessica.momorie_eper.ch#ext#@fastenopfer.onmicrosoft.com::e77ba923-5017-4caf-8985-42f7b7011553" providerId="AD" clId="Web-{F94AFA94-6BD6-A0D9-A23F-EEC67E449000}" dt="2023-11-17T12:15:40.762" v="178" actId="1076"/>
          <ac:picMkLst>
            <pc:docMk/>
            <pc:sldMk cId="1423827953" sldId="300"/>
            <ac:picMk id="15" creationId="{0564DB4E-AD35-5A9F-9BBF-EA2265608267}"/>
          </ac:picMkLst>
        </pc:picChg>
        <pc:picChg chg="add mod">
          <ac:chgData name="Jessica Momorie" userId="S::jessica.momorie_eper.ch#ext#@fastenopfer.onmicrosoft.com::e77ba923-5017-4caf-8985-42f7b7011553" providerId="AD" clId="Web-{F94AFA94-6BD6-A0D9-A23F-EEC67E449000}" dt="2023-11-17T12:16:28.997" v="185" actId="1076"/>
          <ac:picMkLst>
            <pc:docMk/>
            <pc:sldMk cId="1423827953" sldId="300"/>
            <ac:picMk id="16" creationId="{AF81EF30-2AE1-3F59-B206-9F23098780F7}"/>
          </ac:picMkLst>
        </pc:picChg>
        <pc:picChg chg="add mod">
          <ac:chgData name="Jessica Momorie" userId="S::jessica.momorie_eper.ch#ext#@fastenopfer.onmicrosoft.com::e77ba923-5017-4caf-8985-42f7b7011553" providerId="AD" clId="Web-{F94AFA94-6BD6-A0D9-A23F-EEC67E449000}" dt="2023-11-17T12:15:40.793" v="180" actId="1076"/>
          <ac:picMkLst>
            <pc:docMk/>
            <pc:sldMk cId="1423827953" sldId="300"/>
            <ac:picMk id="17" creationId="{2A400C65-50D1-66A2-84FA-B1B8AEE632A1}"/>
          </ac:picMkLst>
        </pc:picChg>
        <pc:picChg chg="add mod">
          <ac:chgData name="Jessica Momorie" userId="S::jessica.momorie_eper.ch#ext#@fastenopfer.onmicrosoft.com::e77ba923-5017-4caf-8985-42f7b7011553" providerId="AD" clId="Web-{F94AFA94-6BD6-A0D9-A23F-EEC67E449000}" dt="2023-11-17T12:15:40.793" v="181" actId="1076"/>
          <ac:picMkLst>
            <pc:docMk/>
            <pc:sldMk cId="1423827953" sldId="300"/>
            <ac:picMk id="18" creationId="{B691C559-2789-01B5-4265-52E64FD5F8DE}"/>
          </ac:picMkLst>
        </pc:picChg>
        <pc:picChg chg="add mod">
          <ac:chgData name="Jessica Momorie" userId="S::jessica.momorie_eper.ch#ext#@fastenopfer.onmicrosoft.com::e77ba923-5017-4caf-8985-42f7b7011553" providerId="AD" clId="Web-{F94AFA94-6BD6-A0D9-A23F-EEC67E449000}" dt="2023-11-17T12:15:40.808" v="182" actId="1076"/>
          <ac:picMkLst>
            <pc:docMk/>
            <pc:sldMk cId="1423827953" sldId="300"/>
            <ac:picMk id="19" creationId="{61091F60-7422-4917-0C6D-98EAD82BDCA6}"/>
          </ac:picMkLst>
        </pc:picChg>
        <pc:picChg chg="add mod">
          <ac:chgData name="Jessica Momorie" userId="S::jessica.momorie_eper.ch#ext#@fastenopfer.onmicrosoft.com::e77ba923-5017-4caf-8985-42f7b7011553" providerId="AD" clId="Web-{F94AFA94-6BD6-A0D9-A23F-EEC67E449000}" dt="2023-11-17T12:16:40.215" v="188" actId="1076"/>
          <ac:picMkLst>
            <pc:docMk/>
            <pc:sldMk cId="1423827953" sldId="300"/>
            <ac:picMk id="21" creationId="{33B425A4-1E5D-769B-7840-7B7C6066AD38}"/>
          </ac:picMkLst>
        </pc:picChg>
      </pc:sldChg>
      <pc:sldChg chg="modSp">
        <pc:chgData name="Jessica Momorie" userId="S::jessica.momorie_eper.ch#ext#@fastenopfer.onmicrosoft.com::e77ba923-5017-4caf-8985-42f7b7011553" providerId="AD" clId="Web-{F94AFA94-6BD6-A0D9-A23F-EEC67E449000}" dt="2023-11-17T11:16:16.955" v="3" actId="1076"/>
        <pc:sldMkLst>
          <pc:docMk/>
          <pc:sldMk cId="1369255605" sldId="580"/>
        </pc:sldMkLst>
        <pc:picChg chg="mod">
          <ac:chgData name="Jessica Momorie" userId="S::jessica.momorie_eper.ch#ext#@fastenopfer.onmicrosoft.com::e77ba923-5017-4caf-8985-42f7b7011553" providerId="AD" clId="Web-{F94AFA94-6BD6-A0D9-A23F-EEC67E449000}" dt="2023-11-17T11:16:16.955" v="3" actId="1076"/>
          <ac:picMkLst>
            <pc:docMk/>
            <pc:sldMk cId="1369255605" sldId="580"/>
            <ac:picMk id="4" creationId="{FD10B782-24DD-8313-6928-45A5D5BB77E4}"/>
          </ac:picMkLst>
        </pc:picChg>
      </pc:sldChg>
      <pc:sldChg chg="modSp">
        <pc:chgData name="Jessica Momorie" userId="S::jessica.momorie_eper.ch#ext#@fastenopfer.onmicrosoft.com::e77ba923-5017-4caf-8985-42f7b7011553" providerId="AD" clId="Web-{F94AFA94-6BD6-A0D9-A23F-EEC67E449000}" dt="2023-11-17T11:55:34.996" v="61" actId="20577"/>
        <pc:sldMkLst>
          <pc:docMk/>
          <pc:sldMk cId="878748" sldId="615"/>
        </pc:sldMkLst>
        <pc:spChg chg="mod">
          <ac:chgData name="Jessica Momorie" userId="S::jessica.momorie_eper.ch#ext#@fastenopfer.onmicrosoft.com::e77ba923-5017-4caf-8985-42f7b7011553" providerId="AD" clId="Web-{F94AFA94-6BD6-A0D9-A23F-EEC67E449000}" dt="2023-11-17T11:55:34.996" v="61" actId="20577"/>
          <ac:spMkLst>
            <pc:docMk/>
            <pc:sldMk cId="878748" sldId="615"/>
            <ac:spMk id="8" creationId="{7CBD9005-B88A-7432-C7C5-13906A3C2DB1}"/>
          </ac:spMkLst>
        </pc:spChg>
      </pc:sldChg>
      <pc:sldChg chg="addSp delSp modSp add ord replId">
        <pc:chgData name="Jessica Momorie" userId="S::jessica.momorie_eper.ch#ext#@fastenopfer.onmicrosoft.com::e77ba923-5017-4caf-8985-42f7b7011553" providerId="AD" clId="Web-{F94AFA94-6BD6-A0D9-A23F-EEC67E449000}" dt="2023-11-17T11:21:38.849" v="48"/>
        <pc:sldMkLst>
          <pc:docMk/>
          <pc:sldMk cId="811562996" sldId="624"/>
        </pc:sldMkLst>
        <pc:spChg chg="del">
          <ac:chgData name="Jessica Momorie" userId="S::jessica.momorie_eper.ch#ext#@fastenopfer.onmicrosoft.com::e77ba923-5017-4caf-8985-42f7b7011553" providerId="AD" clId="Web-{F94AFA94-6BD6-A0D9-A23F-EEC67E449000}" dt="2023-11-17T11:19:03.753" v="14"/>
          <ac:spMkLst>
            <pc:docMk/>
            <pc:sldMk cId="811562996" sldId="624"/>
            <ac:spMk id="2" creationId="{00000000-0000-0000-0000-000000000000}"/>
          </ac:spMkLst>
        </pc:spChg>
        <pc:spChg chg="mod">
          <ac:chgData name="Jessica Momorie" userId="S::jessica.momorie_eper.ch#ext#@fastenopfer.onmicrosoft.com::e77ba923-5017-4caf-8985-42f7b7011553" providerId="AD" clId="Web-{F94AFA94-6BD6-A0D9-A23F-EEC67E449000}" dt="2023-11-17T11:18:58.738" v="11" actId="20577"/>
          <ac:spMkLst>
            <pc:docMk/>
            <pc:sldMk cId="811562996" sldId="624"/>
            <ac:spMk id="8" creationId="{7CBD9005-B88A-7432-C7C5-13906A3C2DB1}"/>
          </ac:spMkLst>
        </pc:spChg>
        <pc:graphicFrameChg chg="del mod">
          <ac:chgData name="Jessica Momorie" userId="S::jessica.momorie_eper.ch#ext#@fastenopfer.onmicrosoft.com::e77ba923-5017-4caf-8985-42f7b7011553" providerId="AD" clId="Web-{F94AFA94-6BD6-A0D9-A23F-EEC67E449000}" dt="2023-11-17T11:19:00.660" v="13"/>
          <ac:graphicFrameMkLst>
            <pc:docMk/>
            <pc:sldMk cId="811562996" sldId="624"/>
            <ac:graphicFrameMk id="13" creationId="{EF27D480-E02A-58C7-5237-B776D638E2D7}"/>
          </ac:graphicFrameMkLst>
        </pc:graphicFrameChg>
        <pc:picChg chg="add del mod">
          <ac:chgData name="Jessica Momorie" userId="S::jessica.momorie_eper.ch#ext#@fastenopfer.onmicrosoft.com::e77ba923-5017-4caf-8985-42f7b7011553" providerId="AD" clId="Web-{F94AFA94-6BD6-A0D9-A23F-EEC67E449000}" dt="2023-11-17T11:20:39.707" v="27"/>
          <ac:picMkLst>
            <pc:docMk/>
            <pc:sldMk cId="811562996" sldId="624"/>
            <ac:picMk id="3" creationId="{2FC6145F-4F2B-266F-517F-1A445860F02F}"/>
          </ac:picMkLst>
        </pc:picChg>
        <pc:picChg chg="add mod modCrop">
          <ac:chgData name="Jessica Momorie" userId="S::jessica.momorie_eper.ch#ext#@fastenopfer.onmicrosoft.com::e77ba923-5017-4caf-8985-42f7b7011553" providerId="AD" clId="Web-{F94AFA94-6BD6-A0D9-A23F-EEC67E449000}" dt="2023-11-17T11:21:38.849" v="48"/>
          <ac:picMkLst>
            <pc:docMk/>
            <pc:sldMk cId="811562996" sldId="624"/>
            <ac:picMk id="4" creationId="{3CDC2C05-19A0-AFBC-1172-F431156977FE}"/>
          </ac:picMkLst>
        </pc:picChg>
        <pc:picChg chg="del">
          <ac:chgData name="Jessica Momorie" userId="S::jessica.momorie_eper.ch#ext#@fastenopfer.onmicrosoft.com::e77ba923-5017-4caf-8985-42f7b7011553" providerId="AD" clId="Web-{F94AFA94-6BD6-A0D9-A23F-EEC67E449000}" dt="2023-11-17T11:19:08.910" v="18"/>
          <ac:picMkLst>
            <pc:docMk/>
            <pc:sldMk cId="811562996" sldId="624"/>
            <ac:picMk id="5" creationId="{4C935EAD-E245-B094-24CA-E850C0C71253}"/>
          </ac:picMkLst>
        </pc:picChg>
        <pc:picChg chg="del">
          <ac:chgData name="Jessica Momorie" userId="S::jessica.momorie_eper.ch#ext#@fastenopfer.onmicrosoft.com::e77ba923-5017-4caf-8985-42f7b7011553" providerId="AD" clId="Web-{F94AFA94-6BD6-A0D9-A23F-EEC67E449000}" dt="2023-11-17T11:19:08.910" v="17"/>
          <ac:picMkLst>
            <pc:docMk/>
            <pc:sldMk cId="811562996" sldId="624"/>
            <ac:picMk id="7" creationId="{B1584B59-4CFD-050E-C8C0-E8D3F23C7C83}"/>
          </ac:picMkLst>
        </pc:picChg>
        <pc:picChg chg="del">
          <ac:chgData name="Jessica Momorie" userId="S::jessica.momorie_eper.ch#ext#@fastenopfer.onmicrosoft.com::e77ba923-5017-4caf-8985-42f7b7011553" providerId="AD" clId="Web-{F94AFA94-6BD6-A0D9-A23F-EEC67E449000}" dt="2023-11-17T11:19:08.910" v="16"/>
          <ac:picMkLst>
            <pc:docMk/>
            <pc:sldMk cId="811562996" sldId="624"/>
            <ac:picMk id="9" creationId="{08A5C0C4-0725-E93B-5FDE-A632FC33D4DE}"/>
          </ac:picMkLst>
        </pc:picChg>
        <pc:picChg chg="del">
          <ac:chgData name="Jessica Momorie" userId="S::jessica.momorie_eper.ch#ext#@fastenopfer.onmicrosoft.com::e77ba923-5017-4caf-8985-42f7b7011553" providerId="AD" clId="Web-{F94AFA94-6BD6-A0D9-A23F-EEC67E449000}" dt="2023-11-17T11:19:08.910" v="15"/>
          <ac:picMkLst>
            <pc:docMk/>
            <pc:sldMk cId="811562996" sldId="624"/>
            <ac:picMk id="11" creationId="{C45E4052-8DC1-0514-27B5-5C3C7DAFA75A}"/>
          </ac:picMkLst>
        </pc:picChg>
      </pc:sldChg>
      <pc:sldChg chg="addSp delSp modSp add replId">
        <pc:chgData name="Jessica Momorie" userId="S::jessica.momorie_eper.ch#ext#@fastenopfer.onmicrosoft.com::e77ba923-5017-4caf-8985-42f7b7011553" providerId="AD" clId="Web-{F94AFA94-6BD6-A0D9-A23F-EEC67E449000}" dt="2023-11-17T12:06:05.941" v="92" actId="1076"/>
        <pc:sldMkLst>
          <pc:docMk/>
          <pc:sldMk cId="1576181691" sldId="625"/>
        </pc:sldMkLst>
        <pc:spChg chg="mod">
          <ac:chgData name="Jessica Momorie" userId="S::jessica.momorie_eper.ch#ext#@fastenopfer.onmicrosoft.com::e77ba923-5017-4caf-8985-42f7b7011553" providerId="AD" clId="Web-{F94AFA94-6BD6-A0D9-A23F-EEC67E449000}" dt="2023-11-17T12:05:43.332" v="87" actId="20577"/>
          <ac:spMkLst>
            <pc:docMk/>
            <pc:sldMk cId="1576181691" sldId="625"/>
            <ac:spMk id="2" creationId="{00000000-0000-0000-0000-000000000000}"/>
          </ac:spMkLst>
        </pc:spChg>
        <pc:spChg chg="del mod">
          <ac:chgData name="Jessica Momorie" userId="S::jessica.momorie_eper.ch#ext#@fastenopfer.onmicrosoft.com::e77ba923-5017-4caf-8985-42f7b7011553" providerId="AD" clId="Web-{F94AFA94-6BD6-A0D9-A23F-EEC67E449000}" dt="2023-11-17T11:55:51.683" v="65"/>
          <ac:spMkLst>
            <pc:docMk/>
            <pc:sldMk cId="1576181691" sldId="625"/>
            <ac:spMk id="20481" creationId="{C390764D-A942-4947-AC3E-C87D93E8A927}"/>
          </ac:spMkLst>
        </pc:spChg>
        <pc:picChg chg="add mod">
          <ac:chgData name="Jessica Momorie" userId="S::jessica.momorie_eper.ch#ext#@fastenopfer.onmicrosoft.com::e77ba923-5017-4caf-8985-42f7b7011553" providerId="AD" clId="Web-{F94AFA94-6BD6-A0D9-A23F-EEC67E449000}" dt="2023-11-17T12:06:05.941" v="92" actId="1076"/>
          <ac:picMkLst>
            <pc:docMk/>
            <pc:sldMk cId="1576181691" sldId="625"/>
            <ac:picMk id="3" creationId="{6C3AF008-3123-9E9B-A748-58DF8EEB37C2}"/>
          </ac:picMkLst>
        </pc:picChg>
        <pc:picChg chg="del">
          <ac:chgData name="Jessica Momorie" userId="S::jessica.momorie_eper.ch#ext#@fastenopfer.onmicrosoft.com::e77ba923-5017-4caf-8985-42f7b7011553" providerId="AD" clId="Web-{F94AFA94-6BD6-A0D9-A23F-EEC67E449000}" dt="2023-11-17T11:55:54.309" v="68"/>
          <ac:picMkLst>
            <pc:docMk/>
            <pc:sldMk cId="1576181691" sldId="625"/>
            <ac:picMk id="23" creationId="{CD53E0B7-0C78-C8AC-1C93-2A4E10B0C242}"/>
          </ac:picMkLst>
        </pc:picChg>
        <pc:picChg chg="del">
          <ac:chgData name="Jessica Momorie" userId="S::jessica.momorie_eper.ch#ext#@fastenopfer.onmicrosoft.com::e77ba923-5017-4caf-8985-42f7b7011553" providerId="AD" clId="Web-{F94AFA94-6BD6-A0D9-A23F-EEC67E449000}" dt="2023-11-17T11:55:54.309" v="67"/>
          <ac:picMkLst>
            <pc:docMk/>
            <pc:sldMk cId="1576181691" sldId="625"/>
            <ac:picMk id="25" creationId="{868EA632-7B48-5353-7623-FF0E818F5D67}"/>
          </ac:picMkLst>
        </pc:picChg>
        <pc:picChg chg="del">
          <ac:chgData name="Jessica Momorie" userId="S::jessica.momorie_eper.ch#ext#@fastenopfer.onmicrosoft.com::e77ba923-5017-4caf-8985-42f7b7011553" providerId="AD" clId="Web-{F94AFA94-6BD6-A0D9-A23F-EEC67E449000}" dt="2023-11-17T11:55:54.293" v="66"/>
          <ac:picMkLst>
            <pc:docMk/>
            <pc:sldMk cId="1576181691" sldId="625"/>
            <ac:picMk id="27" creationId="{731E1483-A1CA-F917-9EAD-E66296463A37}"/>
          </ac:picMkLst>
        </pc:picChg>
      </pc:sldChg>
      <pc:sldChg chg="addSp delSp modSp add replId">
        <pc:chgData name="Jessica Momorie" userId="S::jessica.momorie_eper.ch#ext#@fastenopfer.onmicrosoft.com::e77ba923-5017-4caf-8985-42f7b7011553" providerId="AD" clId="Web-{F94AFA94-6BD6-A0D9-A23F-EEC67E449000}" dt="2023-11-17T12:17:06.810" v="191" actId="1076"/>
        <pc:sldMkLst>
          <pc:docMk/>
          <pc:sldMk cId="3857515534" sldId="626"/>
        </pc:sldMkLst>
        <pc:spChg chg="del mod">
          <ac:chgData name="Jessica Momorie" userId="S::jessica.momorie_eper.ch#ext#@fastenopfer.onmicrosoft.com::e77ba923-5017-4caf-8985-42f7b7011553" providerId="AD" clId="Web-{F94AFA94-6BD6-A0D9-A23F-EEC67E449000}" dt="2023-11-17T12:08:59.678" v="103"/>
          <ac:spMkLst>
            <pc:docMk/>
            <pc:sldMk cId="3857515534" sldId="626"/>
            <ac:spMk id="2" creationId="{00000000-0000-0000-0000-000000000000}"/>
          </ac:spMkLst>
        </pc:spChg>
        <pc:spChg chg="del">
          <ac:chgData name="Jessica Momorie" userId="S::jessica.momorie_eper.ch#ext#@fastenopfer.onmicrosoft.com::e77ba923-5017-4caf-8985-42f7b7011553" providerId="AD" clId="Web-{F94AFA94-6BD6-A0D9-A23F-EEC67E449000}" dt="2023-11-17T12:08:47.069" v="96"/>
          <ac:spMkLst>
            <pc:docMk/>
            <pc:sldMk cId="3857515534" sldId="626"/>
            <ac:spMk id="3" creationId="{07CCEA42-0611-3B4A-288D-DEC96BE2BC7C}"/>
          </ac:spMkLst>
        </pc:spChg>
        <pc:spChg chg="add mod">
          <ac:chgData name="Jessica Momorie" userId="S::jessica.momorie_eper.ch#ext#@fastenopfer.onmicrosoft.com::e77ba923-5017-4caf-8985-42f7b7011553" providerId="AD" clId="Web-{F94AFA94-6BD6-A0D9-A23F-EEC67E449000}" dt="2023-11-17T12:09:59.851" v="131" actId="1076"/>
          <ac:spMkLst>
            <pc:docMk/>
            <pc:sldMk cId="3857515534" sldId="626"/>
            <ac:spMk id="11" creationId="{80E1EEDF-D52C-FBF3-2895-3CCB7DD29D62}"/>
          </ac:spMkLst>
        </pc:spChg>
        <pc:spChg chg="add mod">
          <ac:chgData name="Jessica Momorie" userId="S::jessica.momorie_eper.ch#ext#@fastenopfer.onmicrosoft.com::e77ba923-5017-4caf-8985-42f7b7011553" providerId="AD" clId="Web-{F94AFA94-6BD6-A0D9-A23F-EEC67E449000}" dt="2023-11-17T12:10:40.023" v="134" actId="1076"/>
          <ac:spMkLst>
            <pc:docMk/>
            <pc:sldMk cId="3857515534" sldId="626"/>
            <ac:spMk id="13" creationId="{56BE7897-2BE2-4F2E-6834-8FA11F9C03A8}"/>
          </ac:spMkLst>
        </pc:spChg>
        <pc:grpChg chg="add mod">
          <ac:chgData name="Jessica Momorie" userId="S::jessica.momorie_eper.ch#ext#@fastenopfer.onmicrosoft.com::e77ba923-5017-4caf-8985-42f7b7011553" providerId="AD" clId="Web-{F94AFA94-6BD6-A0D9-A23F-EEC67E449000}" dt="2023-11-17T12:11:53.040" v="144" actId="14100"/>
          <ac:grpSpMkLst>
            <pc:docMk/>
            <pc:sldMk cId="3857515534" sldId="626"/>
            <ac:grpSpMk id="17" creationId="{64A32EDA-D3C0-9B84-F028-BCFB3DE06F73}"/>
          </ac:grpSpMkLst>
        </pc:grpChg>
        <pc:picChg chg="ord">
          <ac:chgData name="Jessica Momorie" userId="S::jessica.momorie_eper.ch#ext#@fastenopfer.onmicrosoft.com::e77ba923-5017-4caf-8985-42f7b7011553" providerId="AD" clId="Web-{F94AFA94-6BD6-A0D9-A23F-EEC67E449000}" dt="2023-11-17T12:11:16.789" v="138"/>
          <ac:picMkLst>
            <pc:docMk/>
            <pc:sldMk cId="3857515534" sldId="626"/>
            <ac:picMk id="4" creationId="{13C66FC8-3DF8-9DFF-9DC5-2FED042E1A90}"/>
          </ac:picMkLst>
        </pc:picChg>
        <pc:picChg chg="del">
          <ac:chgData name="Jessica Momorie" userId="S::jessica.momorie_eper.ch#ext#@fastenopfer.onmicrosoft.com::e77ba923-5017-4caf-8985-42f7b7011553" providerId="AD" clId="Web-{F94AFA94-6BD6-A0D9-A23F-EEC67E449000}" dt="2023-11-17T12:08:53.053" v="100"/>
          <ac:picMkLst>
            <pc:docMk/>
            <pc:sldMk cId="3857515534" sldId="626"/>
            <ac:picMk id="5" creationId="{E9A8FD8C-8B23-35B5-3728-2A1217A7AEDD}"/>
          </ac:picMkLst>
        </pc:picChg>
        <pc:picChg chg="del">
          <ac:chgData name="Jessica Momorie" userId="S::jessica.momorie_eper.ch#ext#@fastenopfer.onmicrosoft.com::e77ba923-5017-4caf-8985-42f7b7011553" providerId="AD" clId="Web-{F94AFA94-6BD6-A0D9-A23F-EEC67E449000}" dt="2023-11-17T12:08:53.053" v="99"/>
          <ac:picMkLst>
            <pc:docMk/>
            <pc:sldMk cId="3857515534" sldId="626"/>
            <ac:picMk id="7" creationId="{F04A0FDF-FF6B-696D-5593-3916282ECDA6}"/>
          </ac:picMkLst>
        </pc:picChg>
        <pc:picChg chg="del">
          <ac:chgData name="Jessica Momorie" userId="S::jessica.momorie_eper.ch#ext#@fastenopfer.onmicrosoft.com::e77ba923-5017-4caf-8985-42f7b7011553" providerId="AD" clId="Web-{F94AFA94-6BD6-A0D9-A23F-EEC67E449000}" dt="2023-11-17T12:08:53.053" v="98"/>
          <ac:picMkLst>
            <pc:docMk/>
            <pc:sldMk cId="3857515534" sldId="626"/>
            <ac:picMk id="8" creationId="{24843873-B27D-B46C-D6E3-5CE22A0F1EC4}"/>
          </ac:picMkLst>
        </pc:picChg>
        <pc:picChg chg="del">
          <ac:chgData name="Jessica Momorie" userId="S::jessica.momorie_eper.ch#ext#@fastenopfer.onmicrosoft.com::e77ba923-5017-4caf-8985-42f7b7011553" providerId="AD" clId="Web-{F94AFA94-6BD6-A0D9-A23F-EEC67E449000}" dt="2023-11-17T12:08:53.053" v="97"/>
          <ac:picMkLst>
            <pc:docMk/>
            <pc:sldMk cId="3857515534" sldId="626"/>
            <ac:picMk id="9" creationId="{DD0BF22D-F54C-2C8B-7D45-28871DB24B40}"/>
          </ac:picMkLst>
        </pc:picChg>
        <pc:picChg chg="mod ord">
          <ac:chgData name="Jessica Momorie" userId="S::jessica.momorie_eper.ch#ext#@fastenopfer.onmicrosoft.com::e77ba923-5017-4caf-8985-42f7b7011553" providerId="AD" clId="Web-{F94AFA94-6BD6-A0D9-A23F-EEC67E449000}" dt="2023-11-17T12:11:38.149" v="141" actId="1076"/>
          <ac:picMkLst>
            <pc:docMk/>
            <pc:sldMk cId="3857515534" sldId="626"/>
            <ac:picMk id="10" creationId="{E0A58B7C-BDAF-7409-A99B-B1915D33AD03}"/>
          </ac:picMkLst>
        </pc:picChg>
        <pc:picChg chg="add mod">
          <ac:chgData name="Jessica Momorie" userId="S::jessica.momorie_eper.ch#ext#@fastenopfer.onmicrosoft.com::e77ba923-5017-4caf-8985-42f7b7011553" providerId="AD" clId="Web-{F94AFA94-6BD6-A0D9-A23F-EEC67E449000}" dt="2023-11-17T12:17:06.810" v="191" actId="1076"/>
          <ac:picMkLst>
            <pc:docMk/>
            <pc:sldMk cId="3857515534" sldId="626"/>
            <ac:picMk id="19" creationId="{1A40DEB7-E676-6962-243A-7C18C60FE81F}"/>
          </ac:picMkLst>
        </pc:picChg>
      </pc:sldChg>
    </pc:docChg>
  </pc:docChgLst>
  <pc:docChgLst>
    <pc:chgData name="Jessica Momorie" userId="S::jessica.momorie_eper.ch#ext#@fastenopfer.onmicrosoft.com::e77ba923-5017-4caf-8985-42f7b7011553" providerId="AD" clId="Web-{50C4B487-2734-66A3-D81D-664E300D04B6}"/>
    <pc:docChg chg="modSld">
      <pc:chgData name="Jessica Momorie" userId="S::jessica.momorie_eper.ch#ext#@fastenopfer.onmicrosoft.com::e77ba923-5017-4caf-8985-42f7b7011553" providerId="AD" clId="Web-{50C4B487-2734-66A3-D81D-664E300D04B6}" dt="2023-11-26T20:51:20.671" v="371" actId="20577"/>
      <pc:docMkLst>
        <pc:docMk/>
      </pc:docMkLst>
      <pc:sldChg chg="modNotes">
        <pc:chgData name="Jessica Momorie" userId="S::jessica.momorie_eper.ch#ext#@fastenopfer.onmicrosoft.com::e77ba923-5017-4caf-8985-42f7b7011553" providerId="AD" clId="Web-{50C4B487-2734-66A3-D81D-664E300D04B6}" dt="2023-11-26T20:49:51.606" v="370"/>
        <pc:sldMkLst>
          <pc:docMk/>
          <pc:sldMk cId="3745737875" sldId="271"/>
        </pc:sldMkLst>
      </pc:sldChg>
      <pc:sldChg chg="modNotes">
        <pc:chgData name="Jessica Momorie" userId="S::jessica.momorie_eper.ch#ext#@fastenopfer.onmicrosoft.com::e77ba923-5017-4caf-8985-42f7b7011553" providerId="AD" clId="Web-{50C4B487-2734-66A3-D81D-664E300D04B6}" dt="2023-11-26T20:49:31.668" v="366"/>
        <pc:sldMkLst>
          <pc:docMk/>
          <pc:sldMk cId="2783138568" sldId="280"/>
        </pc:sldMkLst>
      </pc:sldChg>
      <pc:sldChg chg="addAnim modNotes">
        <pc:chgData name="Jessica Momorie" userId="S::jessica.momorie_eper.ch#ext#@fastenopfer.onmicrosoft.com::e77ba923-5017-4caf-8985-42f7b7011553" providerId="AD" clId="Web-{50C4B487-2734-66A3-D81D-664E300D04B6}" dt="2023-11-26T20:45:53.881" v="250"/>
        <pc:sldMkLst>
          <pc:docMk/>
          <pc:sldMk cId="938522472" sldId="294"/>
        </pc:sldMkLst>
      </pc:sldChg>
      <pc:sldChg chg="addAnim">
        <pc:chgData name="Jessica Momorie" userId="S::jessica.momorie_eper.ch#ext#@fastenopfer.onmicrosoft.com::e77ba923-5017-4caf-8985-42f7b7011553" providerId="AD" clId="Web-{50C4B487-2734-66A3-D81D-664E300D04B6}" dt="2023-11-26T20:47:43.259" v="269"/>
        <pc:sldMkLst>
          <pc:docMk/>
          <pc:sldMk cId="1423827953" sldId="300"/>
        </pc:sldMkLst>
      </pc:sldChg>
      <pc:sldChg chg="modSp">
        <pc:chgData name="Jessica Momorie" userId="S::jessica.momorie_eper.ch#ext#@fastenopfer.onmicrosoft.com::e77ba923-5017-4caf-8985-42f7b7011553" providerId="AD" clId="Web-{50C4B487-2734-66A3-D81D-664E300D04B6}" dt="2023-11-26T20:42:04.282" v="2" actId="20577"/>
        <pc:sldMkLst>
          <pc:docMk/>
          <pc:sldMk cId="4240968534" sldId="605"/>
        </pc:sldMkLst>
        <pc:spChg chg="mod">
          <ac:chgData name="Jessica Momorie" userId="S::jessica.momorie_eper.ch#ext#@fastenopfer.onmicrosoft.com::e77ba923-5017-4caf-8985-42f7b7011553" providerId="AD" clId="Web-{50C4B487-2734-66A3-D81D-664E300D04B6}" dt="2023-11-26T20:42:04.282" v="2" actId="20577"/>
          <ac:spMkLst>
            <pc:docMk/>
            <pc:sldMk cId="4240968534" sldId="605"/>
            <ac:spMk id="2" creationId="{00000000-0000-0000-0000-000000000000}"/>
          </ac:spMkLst>
        </pc:spChg>
      </pc:sldChg>
      <pc:sldChg chg="modSp">
        <pc:chgData name="Jessica Momorie" userId="S::jessica.momorie_eper.ch#ext#@fastenopfer.onmicrosoft.com::e77ba923-5017-4caf-8985-42f7b7011553" providerId="AD" clId="Web-{50C4B487-2734-66A3-D81D-664E300D04B6}" dt="2023-11-26T20:51:20.671" v="371" actId="20577"/>
        <pc:sldMkLst>
          <pc:docMk/>
          <pc:sldMk cId="3485831122" sldId="607"/>
        </pc:sldMkLst>
        <pc:spChg chg="mod">
          <ac:chgData name="Jessica Momorie" userId="S::jessica.momorie_eper.ch#ext#@fastenopfer.onmicrosoft.com::e77ba923-5017-4caf-8985-42f7b7011553" providerId="AD" clId="Web-{50C4B487-2734-66A3-D81D-664E300D04B6}" dt="2023-11-26T20:51:20.671" v="371" actId="20577"/>
          <ac:spMkLst>
            <pc:docMk/>
            <pc:sldMk cId="3485831122" sldId="607"/>
            <ac:spMk id="20" creationId="{165BB8B7-3570-BA1E-0BEB-0631A509D31A}"/>
          </ac:spMkLst>
        </pc:spChg>
      </pc:sldChg>
      <pc:sldChg chg="modSp">
        <pc:chgData name="Jessica Momorie" userId="S::jessica.momorie_eper.ch#ext#@fastenopfer.onmicrosoft.com::e77ba923-5017-4caf-8985-42f7b7011553" providerId="AD" clId="Web-{50C4B487-2734-66A3-D81D-664E300D04B6}" dt="2023-11-26T20:42:53.783" v="3" actId="20577"/>
        <pc:sldMkLst>
          <pc:docMk/>
          <pc:sldMk cId="153718654" sldId="620"/>
        </pc:sldMkLst>
        <pc:spChg chg="mod">
          <ac:chgData name="Jessica Momorie" userId="S::jessica.momorie_eper.ch#ext#@fastenopfer.onmicrosoft.com::e77ba923-5017-4caf-8985-42f7b7011553" providerId="AD" clId="Web-{50C4B487-2734-66A3-D81D-664E300D04B6}" dt="2023-11-26T20:42:53.783" v="3" actId="20577"/>
          <ac:spMkLst>
            <pc:docMk/>
            <pc:sldMk cId="153718654" sldId="620"/>
            <ac:spMk id="2" creationId="{00000000-0000-0000-0000-000000000000}"/>
          </ac:spMkLst>
        </pc:spChg>
      </pc:sldChg>
      <pc:sldChg chg="modNotes">
        <pc:chgData name="Jessica Momorie" userId="S::jessica.momorie_eper.ch#ext#@fastenopfer.onmicrosoft.com::e77ba923-5017-4caf-8985-42f7b7011553" providerId="AD" clId="Web-{50C4B487-2734-66A3-D81D-664E300D04B6}" dt="2023-11-26T20:46:28.757" v="263"/>
        <pc:sldMkLst>
          <pc:docMk/>
          <pc:sldMk cId="3670401885" sldId="622"/>
        </pc:sldMkLst>
      </pc:sldChg>
      <pc:sldChg chg="modSp">
        <pc:chgData name="Jessica Momorie" userId="S::jessica.momorie_eper.ch#ext#@fastenopfer.onmicrosoft.com::e77ba923-5017-4caf-8985-42f7b7011553" providerId="AD" clId="Web-{50C4B487-2734-66A3-D81D-664E300D04B6}" dt="2023-11-26T20:41:58.328" v="1" actId="20577"/>
        <pc:sldMkLst>
          <pc:docMk/>
          <pc:sldMk cId="1576181691" sldId="625"/>
        </pc:sldMkLst>
        <pc:spChg chg="mod">
          <ac:chgData name="Jessica Momorie" userId="S::jessica.momorie_eper.ch#ext#@fastenopfer.onmicrosoft.com::e77ba923-5017-4caf-8985-42f7b7011553" providerId="AD" clId="Web-{50C4B487-2734-66A3-D81D-664E300D04B6}" dt="2023-11-26T20:41:58.328" v="1" actId="20577"/>
          <ac:spMkLst>
            <pc:docMk/>
            <pc:sldMk cId="1576181691" sldId="625"/>
            <ac:spMk id="2" creationId="{00000000-0000-0000-0000-000000000000}"/>
          </ac:spMkLst>
        </pc:spChg>
      </pc:sldChg>
    </pc:docChg>
  </pc:docChgLst>
  <pc:docChgLst>
    <pc:chgData name="Rahel Ablorh" userId="S::rahel.ablorh_eper.ch#ext#@fastenopfer.onmicrosoft.com::34333148-7431-4844-87f3-235255080658" providerId="AD" clId="Web-{161FD1C7-2496-0665-998E-E21516EFB09F}"/>
    <pc:docChg chg="">
      <pc:chgData name="Rahel Ablorh" userId="S::rahel.ablorh_eper.ch#ext#@fastenopfer.onmicrosoft.com::34333148-7431-4844-87f3-235255080658" providerId="AD" clId="Web-{161FD1C7-2496-0665-998E-E21516EFB09F}" dt="2023-12-20T15:16:27.630" v="0"/>
      <pc:docMkLst>
        <pc:docMk/>
      </pc:docMkLst>
      <pc:sldChg chg="delCm">
        <pc:chgData name="Rahel Ablorh" userId="S::rahel.ablorh_eper.ch#ext#@fastenopfer.onmicrosoft.com::34333148-7431-4844-87f3-235255080658" providerId="AD" clId="Web-{161FD1C7-2496-0665-998E-E21516EFB09F}" dt="2023-12-20T15:16:27.630" v="0"/>
        <pc:sldMkLst>
          <pc:docMk/>
          <pc:sldMk cId="2533887941" sldId="289"/>
        </pc:sldMkLst>
        <pc:extLst>
          <p:ext xmlns:p="http://schemas.openxmlformats.org/presentationml/2006/main" uri="{D6D511B9-2390-475A-947B-AFAB55BFBCF1}">
            <pc226:cmChg xmlns:pc226="http://schemas.microsoft.com/office/powerpoint/2022/06/main/command" chg="del">
              <pc226:chgData name="Rahel Ablorh" userId="S::rahel.ablorh_eper.ch#ext#@fastenopfer.onmicrosoft.com::34333148-7431-4844-87f3-235255080658" providerId="AD" clId="Web-{161FD1C7-2496-0665-998E-E21516EFB09F}" dt="2023-12-20T15:16:27.630" v="0"/>
              <pc2:cmMkLst xmlns:pc2="http://schemas.microsoft.com/office/powerpoint/2019/9/main/command">
                <pc:docMk/>
                <pc:sldMk cId="2533887941" sldId="289"/>
                <pc2:cmMk id="{389D14B6-3081-48CE-B7BC-099E096C4516}"/>
              </pc2:cmMkLst>
            </pc226:cmChg>
          </p:ext>
        </pc:extLst>
      </pc:sldChg>
    </pc:docChg>
  </pc:docChgLst>
  <pc:docChgLst>
    <pc:chgData name="Jessica Momorie" userId="S::jessica.momorie_eper.ch#ext#@fastenopfer.onmicrosoft.com::e77ba923-5017-4caf-8985-42f7b7011553" providerId="AD" clId="Web-{4D7121A7-B46D-4315-22C5-7CE937774DB8}"/>
    <pc:docChg chg="modSld sldOrd">
      <pc:chgData name="Jessica Momorie" userId="S::jessica.momorie_eper.ch#ext#@fastenopfer.onmicrosoft.com::e77ba923-5017-4caf-8985-42f7b7011553" providerId="AD" clId="Web-{4D7121A7-B46D-4315-22C5-7CE937774DB8}" dt="2023-11-29T10:56:31.502" v="11"/>
      <pc:docMkLst>
        <pc:docMk/>
      </pc:docMkLst>
      <pc:sldChg chg="modSp">
        <pc:chgData name="Jessica Momorie" userId="S::jessica.momorie_eper.ch#ext#@fastenopfer.onmicrosoft.com::e77ba923-5017-4caf-8985-42f7b7011553" providerId="AD" clId="Web-{4D7121A7-B46D-4315-22C5-7CE937774DB8}" dt="2023-11-29T08:22:07.340" v="7" actId="20577"/>
        <pc:sldMkLst>
          <pc:docMk/>
          <pc:sldMk cId="3445280591" sldId="269"/>
        </pc:sldMkLst>
        <pc:spChg chg="mod">
          <ac:chgData name="Jessica Momorie" userId="S::jessica.momorie_eper.ch#ext#@fastenopfer.onmicrosoft.com::e77ba923-5017-4caf-8985-42f7b7011553" providerId="AD" clId="Web-{4D7121A7-B46D-4315-22C5-7CE937774DB8}" dt="2023-11-29T08:22:07.340" v="7" actId="20577"/>
          <ac:spMkLst>
            <pc:docMk/>
            <pc:sldMk cId="3445280591" sldId="269"/>
            <ac:spMk id="7" creationId="{62D4D593-D06E-9BBB-D9BB-A10435A2123A}"/>
          </ac:spMkLst>
        </pc:spChg>
      </pc:sldChg>
      <pc:sldChg chg="modSp">
        <pc:chgData name="Jessica Momorie" userId="S::jessica.momorie_eper.ch#ext#@fastenopfer.onmicrosoft.com::e77ba923-5017-4caf-8985-42f7b7011553" providerId="AD" clId="Web-{4D7121A7-B46D-4315-22C5-7CE937774DB8}" dt="2023-11-29T10:56:31.502" v="11"/>
        <pc:sldMkLst>
          <pc:docMk/>
          <pc:sldMk cId="2533887941" sldId="289"/>
        </pc:sldMkLst>
        <pc:picChg chg="mod modCrop">
          <ac:chgData name="Jessica Momorie" userId="S::jessica.momorie_eper.ch#ext#@fastenopfer.onmicrosoft.com::e77ba923-5017-4caf-8985-42f7b7011553" providerId="AD" clId="Web-{4D7121A7-B46D-4315-22C5-7CE937774DB8}" dt="2023-11-29T10:56:31.502" v="11"/>
          <ac:picMkLst>
            <pc:docMk/>
            <pc:sldMk cId="2533887941" sldId="289"/>
            <ac:picMk id="9" creationId="{9EF482C0-74C2-601E-C8DE-4207D5D9B32E}"/>
          </ac:picMkLst>
        </pc:picChg>
        <pc:picChg chg="mod">
          <ac:chgData name="Jessica Momorie" userId="S::jessica.momorie_eper.ch#ext#@fastenopfer.onmicrosoft.com::e77ba923-5017-4caf-8985-42f7b7011553" providerId="AD" clId="Web-{4D7121A7-B46D-4315-22C5-7CE937774DB8}" dt="2023-11-29T10:52:22.684" v="8"/>
          <ac:picMkLst>
            <pc:docMk/>
            <pc:sldMk cId="2533887941" sldId="289"/>
            <ac:picMk id="11" creationId="{F68AEB7B-3062-7E0C-5258-777D35F3B308}"/>
          </ac:picMkLst>
        </pc:picChg>
      </pc:sldChg>
      <pc:sldChg chg="ord">
        <pc:chgData name="Jessica Momorie" userId="S::jessica.momorie_eper.ch#ext#@fastenopfer.onmicrosoft.com::e77ba923-5017-4caf-8985-42f7b7011553" providerId="AD" clId="Web-{4D7121A7-B46D-4315-22C5-7CE937774DB8}" dt="2023-11-29T08:14:55.366" v="1"/>
        <pc:sldMkLst>
          <pc:docMk/>
          <pc:sldMk cId="1369255605" sldId="580"/>
        </pc:sldMkLst>
      </pc:sldChg>
      <pc:sldChg chg="modSp">
        <pc:chgData name="Jessica Momorie" userId="S::jessica.momorie_eper.ch#ext#@fastenopfer.onmicrosoft.com::e77ba923-5017-4caf-8985-42f7b7011553" providerId="AD" clId="Web-{4D7121A7-B46D-4315-22C5-7CE937774DB8}" dt="2023-11-29T08:21:53.981" v="4" actId="20577"/>
        <pc:sldMkLst>
          <pc:docMk/>
          <pc:sldMk cId="3485831122" sldId="607"/>
        </pc:sldMkLst>
        <pc:spChg chg="mod">
          <ac:chgData name="Jessica Momorie" userId="S::jessica.momorie_eper.ch#ext#@fastenopfer.onmicrosoft.com::e77ba923-5017-4caf-8985-42f7b7011553" providerId="AD" clId="Web-{4D7121A7-B46D-4315-22C5-7CE937774DB8}" dt="2023-11-29T08:21:38.231" v="2" actId="20577"/>
          <ac:spMkLst>
            <pc:docMk/>
            <pc:sldMk cId="3485831122" sldId="607"/>
            <ac:spMk id="22" creationId="{D0E48500-2601-B294-C4B9-33290351884B}"/>
          </ac:spMkLst>
        </pc:spChg>
        <pc:spChg chg="mod">
          <ac:chgData name="Jessica Momorie" userId="S::jessica.momorie_eper.ch#ext#@fastenopfer.onmicrosoft.com::e77ba923-5017-4caf-8985-42f7b7011553" providerId="AD" clId="Web-{4D7121A7-B46D-4315-22C5-7CE937774DB8}" dt="2023-11-29T08:21:49.996" v="3" actId="20577"/>
          <ac:spMkLst>
            <pc:docMk/>
            <pc:sldMk cId="3485831122" sldId="607"/>
            <ac:spMk id="24" creationId="{4421FBB1-4CA4-3A2A-A0A6-FABE82318F31}"/>
          </ac:spMkLst>
        </pc:spChg>
        <pc:spChg chg="mod">
          <ac:chgData name="Jessica Momorie" userId="S::jessica.momorie_eper.ch#ext#@fastenopfer.onmicrosoft.com::e77ba923-5017-4caf-8985-42f7b7011553" providerId="AD" clId="Web-{4D7121A7-B46D-4315-22C5-7CE937774DB8}" dt="2023-11-29T08:21:53.981" v="4" actId="20577"/>
          <ac:spMkLst>
            <pc:docMk/>
            <pc:sldMk cId="3485831122" sldId="607"/>
            <ac:spMk id="26" creationId="{FB92E0E9-2DBB-7E42-1032-6BE91B040759}"/>
          </ac:spMkLst>
        </pc:spChg>
      </pc:sldChg>
    </pc:docChg>
  </pc:docChgLst>
  <pc:docChgLst>
    <pc:chgData name="Jessica Momorie" userId="S::jessica.momorie_eper.ch#ext#@fastenopfer.onmicrosoft.com::e77ba923-5017-4caf-8985-42f7b7011553" providerId="AD" clId="Web-{FF43DAB9-7BA6-5CCF-BEB5-9E0AB6C893EA}"/>
    <pc:docChg chg="modSld">
      <pc:chgData name="Jessica Momorie" userId="S::jessica.momorie_eper.ch#ext#@fastenopfer.onmicrosoft.com::e77ba923-5017-4caf-8985-42f7b7011553" providerId="AD" clId="Web-{FF43DAB9-7BA6-5CCF-BEB5-9E0AB6C893EA}" dt="2023-12-12T08:27:03.373" v="0" actId="1076"/>
      <pc:docMkLst>
        <pc:docMk/>
      </pc:docMkLst>
      <pc:sldChg chg="modSp">
        <pc:chgData name="Jessica Momorie" userId="S::jessica.momorie_eper.ch#ext#@fastenopfer.onmicrosoft.com::e77ba923-5017-4caf-8985-42f7b7011553" providerId="AD" clId="Web-{FF43DAB9-7BA6-5CCF-BEB5-9E0AB6C893EA}" dt="2023-12-12T08:27:03.373" v="0" actId="1076"/>
        <pc:sldMkLst>
          <pc:docMk/>
          <pc:sldMk cId="1055868826" sldId="286"/>
        </pc:sldMkLst>
        <pc:picChg chg="mod">
          <ac:chgData name="Jessica Momorie" userId="S::jessica.momorie_eper.ch#ext#@fastenopfer.onmicrosoft.com::e77ba923-5017-4caf-8985-42f7b7011553" providerId="AD" clId="Web-{FF43DAB9-7BA6-5CCF-BEB5-9E0AB6C893EA}" dt="2023-12-12T08:27:03.373" v="0" actId="1076"/>
          <ac:picMkLst>
            <pc:docMk/>
            <pc:sldMk cId="1055868826" sldId="286"/>
            <ac:picMk id="11" creationId="{27A70771-7750-94D6-1324-D08EADF18AB1}"/>
          </ac:picMkLst>
        </pc:picChg>
      </pc:sldChg>
    </pc:docChg>
  </pc:docChgLst>
  <pc:docChgLst>
    <pc:chgData name="Jessica Momorie" userId="S::jessica.momorie_eper.ch#ext#@fastenopfer.onmicrosoft.com::e77ba923-5017-4caf-8985-42f7b7011553" providerId="AD" clId="Web-{683E976B-1F6A-ABEB-AE5C-F6AFA436C778}"/>
    <pc:docChg chg="modSld">
      <pc:chgData name="Jessica Momorie" userId="S::jessica.momorie_eper.ch#ext#@fastenopfer.onmicrosoft.com::e77ba923-5017-4caf-8985-42f7b7011553" providerId="AD" clId="Web-{683E976B-1F6A-ABEB-AE5C-F6AFA436C778}" dt="2023-12-07T14:44:33.999" v="73"/>
      <pc:docMkLst>
        <pc:docMk/>
      </pc:docMkLst>
      <pc:sldChg chg="modNotes">
        <pc:chgData name="Jessica Momorie" userId="S::jessica.momorie_eper.ch#ext#@fastenopfer.onmicrosoft.com::e77ba923-5017-4caf-8985-42f7b7011553" providerId="AD" clId="Web-{683E976B-1F6A-ABEB-AE5C-F6AFA436C778}" dt="2023-12-07T14:43:50.295" v="49"/>
        <pc:sldMkLst>
          <pc:docMk/>
          <pc:sldMk cId="2616689186" sldId="634"/>
        </pc:sldMkLst>
      </pc:sldChg>
      <pc:sldChg chg="modSp modNotes">
        <pc:chgData name="Jessica Momorie" userId="S::jessica.momorie_eper.ch#ext#@fastenopfer.onmicrosoft.com::e77ba923-5017-4caf-8985-42f7b7011553" providerId="AD" clId="Web-{683E976B-1F6A-ABEB-AE5C-F6AFA436C778}" dt="2023-12-07T14:44:33.999" v="73"/>
        <pc:sldMkLst>
          <pc:docMk/>
          <pc:sldMk cId="2745833530" sldId="635"/>
        </pc:sldMkLst>
        <pc:spChg chg="mod">
          <ac:chgData name="Jessica Momorie" userId="S::jessica.momorie_eper.ch#ext#@fastenopfer.onmicrosoft.com::e77ba923-5017-4caf-8985-42f7b7011553" providerId="AD" clId="Web-{683E976B-1F6A-ABEB-AE5C-F6AFA436C778}" dt="2023-12-07T14:42:45.139" v="13" actId="20577"/>
          <ac:spMkLst>
            <pc:docMk/>
            <pc:sldMk cId="2745833530" sldId="635"/>
            <ac:spMk id="8" creationId="{7CBD9005-B88A-7432-C7C5-13906A3C2DB1}"/>
          </ac:spMkLst>
        </pc:spChg>
      </pc:sldChg>
    </pc:docChg>
  </pc:docChgLst>
  <pc:docChgLst>
    <pc:chgData name="Jessica Momorie" userId="7304f903-30ca-42a8-bf4d-a8baa87a6fe4" providerId="ADAL" clId="{D5A24116-BE82-4C46-B661-538EDF798570}"/>
    <pc:docChg chg="undo custSel modSld">
      <pc:chgData name="Jessica Momorie" userId="7304f903-30ca-42a8-bf4d-a8baa87a6fe4" providerId="ADAL" clId="{D5A24116-BE82-4C46-B661-538EDF798570}" dt="2023-12-18T14:38:54.548" v="746"/>
      <pc:docMkLst>
        <pc:docMk/>
      </pc:docMkLst>
      <pc:sldChg chg="modNotesTx">
        <pc:chgData name="Jessica Momorie" userId="7304f903-30ca-42a8-bf4d-a8baa87a6fe4" providerId="ADAL" clId="{D5A24116-BE82-4C46-B661-538EDF798570}" dt="2023-12-18T12:21:53.449" v="741" actId="255"/>
        <pc:sldMkLst>
          <pc:docMk/>
          <pc:sldMk cId="2466426346" sldId="257"/>
        </pc:sldMkLst>
      </pc:sldChg>
      <pc:sldChg chg="modSp mod">
        <pc:chgData name="Jessica Momorie" userId="7304f903-30ca-42a8-bf4d-a8baa87a6fe4" providerId="ADAL" clId="{D5A24116-BE82-4C46-B661-538EDF798570}" dt="2023-12-11T10:23:02.348" v="739" actId="1076"/>
        <pc:sldMkLst>
          <pc:docMk/>
          <pc:sldMk cId="3745737875" sldId="271"/>
        </pc:sldMkLst>
        <pc:grpChg chg="mod">
          <ac:chgData name="Jessica Momorie" userId="7304f903-30ca-42a8-bf4d-a8baa87a6fe4" providerId="ADAL" clId="{D5A24116-BE82-4C46-B661-538EDF798570}" dt="2023-12-11T10:23:02.348" v="739" actId="1076"/>
          <ac:grpSpMkLst>
            <pc:docMk/>
            <pc:sldMk cId="3745737875" sldId="271"/>
            <ac:grpSpMk id="3" creationId="{5F71C5D2-4C12-6C93-3D25-1E5EEDFA2E9B}"/>
          </ac:grpSpMkLst>
        </pc:grpChg>
      </pc:sldChg>
      <pc:sldChg chg="addSp delSp mod modCm modNotesTx">
        <pc:chgData name="Jessica Momorie" userId="7304f903-30ca-42a8-bf4d-a8baa87a6fe4" providerId="ADAL" clId="{D5A24116-BE82-4C46-B661-538EDF798570}" dt="2023-12-18T12:22:09.285" v="743" actId="255"/>
        <pc:sldMkLst>
          <pc:docMk/>
          <pc:sldMk cId="2533887941" sldId="289"/>
        </pc:sldMkLst>
        <pc:spChg chg="add del">
          <ac:chgData name="Jessica Momorie" userId="7304f903-30ca-42a8-bf4d-a8baa87a6fe4" providerId="ADAL" clId="{D5A24116-BE82-4C46-B661-538EDF798570}" dt="2023-12-11T10:15:54.233" v="736" actId="478"/>
          <ac:spMkLst>
            <pc:docMk/>
            <pc:sldMk cId="2533887941" sldId="289"/>
            <ac:spMk id="2" creationId="{2F114E71-1C1B-279C-C28E-7688DCFC46D8}"/>
          </ac:spMkLst>
        </pc:spChg>
        <pc:picChg chg="add del">
          <ac:chgData name="Jessica Momorie" userId="7304f903-30ca-42a8-bf4d-a8baa87a6fe4" providerId="ADAL" clId="{D5A24116-BE82-4C46-B661-538EDF798570}" dt="2023-12-11T10:15:51.809" v="735" actId="478"/>
          <ac:picMkLst>
            <pc:docMk/>
            <pc:sldMk cId="2533887941" sldId="289"/>
            <ac:picMk id="3" creationId="{9967F1D7-BD44-5E71-AF0A-01310CDF3A50}"/>
          </ac:picMkLst>
        </pc:picChg>
        <pc:extLst>
          <p:ext xmlns:p="http://schemas.openxmlformats.org/presentationml/2006/main" uri="{D6D511B9-2390-475A-947B-AFAB55BFBCF1}">
            <pc226:cmChg xmlns:pc226="http://schemas.microsoft.com/office/powerpoint/2022/06/main/command" chg="mod">
              <pc226:chgData name="Jessica Momorie" userId="7304f903-30ca-42a8-bf4d-a8baa87a6fe4" providerId="ADAL" clId="{D5A24116-BE82-4C46-B661-538EDF798570}" dt="2023-12-11T10:15:54.236" v="737" actId="2056"/>
              <pc2:cmMkLst xmlns:pc2="http://schemas.microsoft.com/office/powerpoint/2019/9/main/command">
                <pc:docMk/>
                <pc:sldMk cId="2533887941" sldId="289"/>
                <pc2:cmMk id="{389D14B6-3081-48CE-B7BC-099E096C4516}"/>
              </pc2:cmMkLst>
            </pc226:cmChg>
          </p:ext>
        </pc:extLst>
      </pc:sldChg>
      <pc:sldChg chg="modCm modNotesTx">
        <pc:chgData name="Jessica Momorie" userId="7304f903-30ca-42a8-bf4d-a8baa87a6fe4" providerId="ADAL" clId="{D5A24116-BE82-4C46-B661-538EDF798570}" dt="2023-12-18T14:38:54.548" v="746"/>
        <pc:sldMkLst>
          <pc:docMk/>
          <pc:sldMk cId="1369255605" sldId="580"/>
        </pc:sldMkLst>
        <pc:extLst>
          <p:ext xmlns:p="http://schemas.openxmlformats.org/presentationml/2006/main" uri="{D6D511B9-2390-475A-947B-AFAB55BFBCF1}">
            <pc226:cmChg xmlns:pc226="http://schemas.microsoft.com/office/powerpoint/2022/06/main/command" chg="mod modRxn">
              <pc226:chgData name="Jessica Momorie" userId="7304f903-30ca-42a8-bf4d-a8baa87a6fe4" providerId="ADAL" clId="{D5A24116-BE82-4C46-B661-538EDF798570}" dt="2023-12-18T14:38:54.548" v="746"/>
              <pc2:cmMkLst xmlns:pc2="http://schemas.microsoft.com/office/powerpoint/2019/9/main/command">
                <pc:docMk/>
                <pc:sldMk cId="1369255605" sldId="580"/>
                <pc2:cmMk id="{24928CD6-F9A6-4BAD-AD17-AD50C16F6683}"/>
              </pc2:cmMkLst>
            </pc226:cmChg>
          </p:ext>
        </pc:extLst>
      </pc:sldChg>
      <pc:sldChg chg="addSp modSp mod">
        <pc:chgData name="Jessica Momorie" userId="7304f903-30ca-42a8-bf4d-a8baa87a6fe4" providerId="ADAL" clId="{D5A24116-BE82-4C46-B661-538EDF798570}" dt="2023-12-11T10:13:09.921" v="630" actId="14100"/>
        <pc:sldMkLst>
          <pc:docMk/>
          <pc:sldMk cId="1011486763" sldId="611"/>
        </pc:sldMkLst>
        <pc:spChg chg="add mod">
          <ac:chgData name="Jessica Momorie" userId="7304f903-30ca-42a8-bf4d-a8baa87a6fe4" providerId="ADAL" clId="{D5A24116-BE82-4C46-B661-538EDF798570}" dt="2023-12-11T10:09:42.444" v="613" actId="790"/>
          <ac:spMkLst>
            <pc:docMk/>
            <pc:sldMk cId="1011486763" sldId="611"/>
            <ac:spMk id="5" creationId="{C84F6A64-C4B1-98D5-6D41-9ADD9338F90F}"/>
          </ac:spMkLst>
        </pc:spChg>
        <pc:spChg chg="mod">
          <ac:chgData name="Jessica Momorie" userId="7304f903-30ca-42a8-bf4d-a8baa87a6fe4" providerId="ADAL" clId="{D5A24116-BE82-4C46-B661-538EDF798570}" dt="2023-12-11T10:09:02.769" v="612" actId="14100"/>
          <ac:spMkLst>
            <pc:docMk/>
            <pc:sldMk cId="1011486763" sldId="611"/>
            <ac:spMk id="6" creationId="{63C23EEC-E919-C132-ABB5-26C4EBE1EB71}"/>
          </ac:spMkLst>
        </pc:spChg>
        <pc:spChg chg="mod">
          <ac:chgData name="Jessica Momorie" userId="7304f903-30ca-42a8-bf4d-a8baa87a6fe4" providerId="ADAL" clId="{D5A24116-BE82-4C46-B661-538EDF798570}" dt="2023-12-11T10:08:58.590" v="611" actId="20577"/>
          <ac:spMkLst>
            <pc:docMk/>
            <pc:sldMk cId="1011486763" sldId="611"/>
            <ac:spMk id="22" creationId="{8611BFDA-735A-D939-379E-E86F6A4BFF9A}"/>
          </ac:spMkLst>
        </pc:spChg>
        <pc:spChg chg="mod">
          <ac:chgData name="Jessica Momorie" userId="7304f903-30ca-42a8-bf4d-a8baa87a6fe4" providerId="ADAL" clId="{D5A24116-BE82-4C46-B661-538EDF798570}" dt="2023-12-11T10:13:04.221" v="629" actId="20577"/>
          <ac:spMkLst>
            <pc:docMk/>
            <pc:sldMk cId="1011486763" sldId="611"/>
            <ac:spMk id="26" creationId="{5F50F217-80A8-9226-47F5-4980FCDA4566}"/>
          </ac:spMkLst>
        </pc:spChg>
        <pc:spChg chg="mod">
          <ac:chgData name="Jessica Momorie" userId="7304f903-30ca-42a8-bf4d-a8baa87a6fe4" providerId="ADAL" clId="{D5A24116-BE82-4C46-B661-538EDF798570}" dt="2023-12-11T10:09:55.556" v="615" actId="790"/>
          <ac:spMkLst>
            <pc:docMk/>
            <pc:sldMk cId="1011486763" sldId="611"/>
            <ac:spMk id="27" creationId="{ADFAB1C2-0471-D6E4-BAC7-9715560D2D23}"/>
          </ac:spMkLst>
        </pc:spChg>
        <pc:spChg chg="mod">
          <ac:chgData name="Jessica Momorie" userId="7304f903-30ca-42a8-bf4d-a8baa87a6fe4" providerId="ADAL" clId="{D5A24116-BE82-4C46-B661-538EDF798570}" dt="2023-12-11T10:09:49.692" v="614" actId="790"/>
          <ac:spMkLst>
            <pc:docMk/>
            <pc:sldMk cId="1011486763" sldId="611"/>
            <ac:spMk id="28" creationId="{1017A347-D7AC-BA8B-E1A5-BD47D2B37BFB}"/>
          </ac:spMkLst>
        </pc:spChg>
        <pc:spChg chg="mod">
          <ac:chgData name="Jessica Momorie" userId="7304f903-30ca-42a8-bf4d-a8baa87a6fe4" providerId="ADAL" clId="{D5A24116-BE82-4C46-B661-538EDF798570}" dt="2023-12-11T10:02:07.477" v="403" actId="1076"/>
          <ac:spMkLst>
            <pc:docMk/>
            <pc:sldMk cId="1011486763" sldId="611"/>
            <ac:spMk id="30" creationId="{45819308-FB8A-1AB7-9C48-24E55B89CE3C}"/>
          </ac:spMkLst>
        </pc:spChg>
        <pc:spChg chg="mod">
          <ac:chgData name="Jessica Momorie" userId="7304f903-30ca-42a8-bf4d-a8baa87a6fe4" providerId="ADAL" clId="{D5A24116-BE82-4C46-B661-538EDF798570}" dt="2023-12-11T10:08:23.281" v="603" actId="1076"/>
          <ac:spMkLst>
            <pc:docMk/>
            <pc:sldMk cId="1011486763" sldId="611"/>
            <ac:spMk id="31" creationId="{5271AD81-C400-6F85-67BE-6097687E32A5}"/>
          </ac:spMkLst>
        </pc:spChg>
        <pc:grpChg chg="mod">
          <ac:chgData name="Jessica Momorie" userId="7304f903-30ca-42a8-bf4d-a8baa87a6fe4" providerId="ADAL" clId="{D5A24116-BE82-4C46-B661-538EDF798570}" dt="2023-12-11T10:13:09.921" v="630" actId="14100"/>
          <ac:grpSpMkLst>
            <pc:docMk/>
            <pc:sldMk cId="1011486763" sldId="611"/>
            <ac:grpSpMk id="8" creationId="{A9BE1EC2-F9F9-9ED5-38B1-899BA8B66BEA}"/>
          </ac:grpSpMkLst>
        </pc:grpChg>
        <pc:grpChg chg="mod">
          <ac:chgData name="Jessica Momorie" userId="7304f903-30ca-42a8-bf4d-a8baa87a6fe4" providerId="ADAL" clId="{D5A24116-BE82-4C46-B661-538EDF798570}" dt="2023-12-11T10:08:49.088" v="609" actId="14100"/>
          <ac:grpSpMkLst>
            <pc:docMk/>
            <pc:sldMk cId="1011486763" sldId="611"/>
            <ac:grpSpMk id="14" creationId="{3D0CF697-ECF4-1E43-92BD-306008671A5F}"/>
          </ac:grpSpMkLst>
        </pc:grpChg>
        <pc:grpChg chg="mod">
          <ac:chgData name="Jessica Momorie" userId="7304f903-30ca-42a8-bf4d-a8baa87a6fe4" providerId="ADAL" clId="{D5A24116-BE82-4C46-B661-538EDF798570}" dt="2023-12-11T10:03:46.135" v="485" actId="20578"/>
          <ac:grpSpMkLst>
            <pc:docMk/>
            <pc:sldMk cId="1011486763" sldId="611"/>
            <ac:grpSpMk id="32" creationId="{6D58813F-3812-6BE4-F0A0-7F26890F90DE}"/>
          </ac:grpSpMkLst>
        </pc:grpChg>
      </pc:sldChg>
      <pc:sldChg chg="modNotesTx">
        <pc:chgData name="Jessica Momorie" userId="7304f903-30ca-42a8-bf4d-a8baa87a6fe4" providerId="ADAL" clId="{D5A24116-BE82-4C46-B661-538EDF798570}" dt="2023-12-11T09:53:09.739" v="260" actId="20577"/>
        <pc:sldMkLst>
          <pc:docMk/>
          <pc:sldMk cId="811562996" sldId="624"/>
        </pc:sldMkLst>
      </pc:sldChg>
      <pc:sldChg chg="modNotesTx">
        <pc:chgData name="Jessica Momorie" userId="7304f903-30ca-42a8-bf4d-a8baa87a6fe4" providerId="ADAL" clId="{D5A24116-BE82-4C46-B661-538EDF798570}" dt="2023-12-11T09:55:10.986" v="305" actId="20577"/>
        <pc:sldMkLst>
          <pc:docMk/>
          <pc:sldMk cId="3857515534" sldId="626"/>
        </pc:sldMkLst>
      </pc:sldChg>
      <pc:sldChg chg="modNotesTx">
        <pc:chgData name="Jessica Momorie" userId="7304f903-30ca-42a8-bf4d-a8baa87a6fe4" providerId="ADAL" clId="{D5A24116-BE82-4C46-B661-538EDF798570}" dt="2023-12-18T12:22:23.812" v="745" actId="255"/>
        <pc:sldMkLst>
          <pc:docMk/>
          <pc:sldMk cId="4287418908" sldId="631"/>
        </pc:sldMkLst>
      </pc:sldChg>
      <pc:sldChg chg="modSp mod">
        <pc:chgData name="Jessica Momorie" userId="7304f903-30ca-42a8-bf4d-a8baa87a6fe4" providerId="ADAL" clId="{D5A24116-BE82-4C46-B661-538EDF798570}" dt="2023-12-11T10:16:11.274" v="738" actId="20577"/>
        <pc:sldMkLst>
          <pc:docMk/>
          <pc:sldMk cId="2745833530" sldId="635"/>
        </pc:sldMkLst>
        <pc:spChg chg="mod">
          <ac:chgData name="Jessica Momorie" userId="7304f903-30ca-42a8-bf4d-a8baa87a6fe4" providerId="ADAL" clId="{D5A24116-BE82-4C46-B661-538EDF798570}" dt="2023-12-11T10:16:11.274" v="738" actId="20577"/>
          <ac:spMkLst>
            <pc:docMk/>
            <pc:sldMk cId="2745833530" sldId="635"/>
            <ac:spMk id="2" creationId="{DA3E65FE-19FE-8738-169A-7D744D44F37F}"/>
          </ac:spMkLst>
        </pc:spChg>
      </pc:sldChg>
    </pc:docChg>
  </pc:docChgLst>
  <pc:docChgLst>
    <pc:chgData name="Jessica Momorie" userId="S::jessica.momorie_eper.ch#ext#@fastenopfer.onmicrosoft.com::e77ba923-5017-4caf-8985-42f7b7011553" providerId="AD" clId="Web-{879786CE-6EA6-5F10-23C5-F1337B2F645C}"/>
    <pc:docChg chg="modSld sldOrd">
      <pc:chgData name="Jessica Momorie" userId="S::jessica.momorie_eper.ch#ext#@fastenopfer.onmicrosoft.com::e77ba923-5017-4caf-8985-42f7b7011553" providerId="AD" clId="Web-{879786CE-6EA6-5F10-23C5-F1337B2F645C}" dt="2023-11-24T12:07:54.323" v="506" actId="20577"/>
      <pc:docMkLst>
        <pc:docMk/>
      </pc:docMkLst>
      <pc:sldChg chg="modNotes">
        <pc:chgData name="Jessica Momorie" userId="S::jessica.momorie_eper.ch#ext#@fastenopfer.onmicrosoft.com::e77ba923-5017-4caf-8985-42f7b7011553" providerId="AD" clId="Web-{879786CE-6EA6-5F10-23C5-F1337B2F645C}" dt="2023-11-24T11:26:48.529" v="47"/>
        <pc:sldMkLst>
          <pc:docMk/>
          <pc:sldMk cId="2466426346" sldId="257"/>
        </pc:sldMkLst>
      </pc:sldChg>
      <pc:sldChg chg="delCm">
        <pc:chgData name="Jessica Momorie" userId="S::jessica.momorie_eper.ch#ext#@fastenopfer.onmicrosoft.com::e77ba923-5017-4caf-8985-42f7b7011553" providerId="AD" clId="Web-{879786CE-6EA6-5F10-23C5-F1337B2F645C}" dt="2023-11-24T11:35:24.135" v="265"/>
        <pc:sldMkLst>
          <pc:docMk/>
          <pc:sldMk cId="951745722" sldId="270"/>
        </pc:sldMkLst>
        <pc:extLst>
          <p:ext xmlns:p="http://schemas.openxmlformats.org/presentationml/2006/main" uri="{D6D511B9-2390-475A-947B-AFAB55BFBCF1}">
            <pc226:cmChg xmlns:pc226="http://schemas.microsoft.com/office/powerpoint/2022/06/main/command" chg="del">
              <pc226:chgData name="Jessica Momorie" userId="S::jessica.momorie_eper.ch#ext#@fastenopfer.onmicrosoft.com::e77ba923-5017-4caf-8985-42f7b7011553" providerId="AD" clId="Web-{879786CE-6EA6-5F10-23C5-F1337B2F645C}" dt="2023-11-24T11:35:24.135" v="265"/>
              <pc2:cmMkLst xmlns:pc2="http://schemas.microsoft.com/office/powerpoint/2019/9/main/command">
                <pc:docMk/>
                <pc:sldMk cId="951745722" sldId="270"/>
                <pc2:cmMk id="{3EE37335-29BA-4650-8EA0-49A2ADEEE26E}"/>
              </pc2:cmMkLst>
            </pc226:cmChg>
            <pc226:cmChg xmlns:pc226="http://schemas.microsoft.com/office/powerpoint/2022/06/main/command" chg="del">
              <pc226:chgData name="Jessica Momorie" userId="S::jessica.momorie_eper.ch#ext#@fastenopfer.onmicrosoft.com::e77ba923-5017-4caf-8985-42f7b7011553" providerId="AD" clId="Web-{879786CE-6EA6-5F10-23C5-F1337B2F645C}" dt="2023-11-24T11:35:21.401" v="264"/>
              <pc2:cmMkLst xmlns:pc2="http://schemas.microsoft.com/office/powerpoint/2019/9/main/command">
                <pc:docMk/>
                <pc:sldMk cId="951745722" sldId="270"/>
                <pc2:cmMk id="{EFFF169F-FB11-4814-9019-BA420B2698CB}"/>
              </pc2:cmMkLst>
            </pc226:cmChg>
          </p:ext>
        </pc:extLst>
      </pc:sldChg>
      <pc:sldChg chg="modNotes">
        <pc:chgData name="Jessica Momorie" userId="S::jessica.momorie_eper.ch#ext#@fastenopfer.onmicrosoft.com::e77ba923-5017-4caf-8985-42f7b7011553" providerId="AD" clId="Web-{879786CE-6EA6-5F10-23C5-F1337B2F645C}" dt="2023-11-24T11:38:34.921" v="304"/>
        <pc:sldMkLst>
          <pc:docMk/>
          <pc:sldMk cId="3745737875" sldId="271"/>
        </pc:sldMkLst>
      </pc:sldChg>
      <pc:sldChg chg="modNotes">
        <pc:chgData name="Jessica Momorie" userId="S::jessica.momorie_eper.ch#ext#@fastenopfer.onmicrosoft.com::e77ba923-5017-4caf-8985-42f7b7011553" providerId="AD" clId="Web-{879786CE-6EA6-5F10-23C5-F1337B2F645C}" dt="2023-11-24T11:41:07.581" v="317"/>
        <pc:sldMkLst>
          <pc:docMk/>
          <pc:sldMk cId="2783138568" sldId="280"/>
        </pc:sldMkLst>
      </pc:sldChg>
      <pc:sldChg chg="modNotes">
        <pc:chgData name="Jessica Momorie" userId="S::jessica.momorie_eper.ch#ext#@fastenopfer.onmicrosoft.com::e77ba923-5017-4caf-8985-42f7b7011553" providerId="AD" clId="Web-{879786CE-6EA6-5F10-23C5-F1337B2F645C}" dt="2023-11-24T12:04:51.585" v="501"/>
        <pc:sldMkLst>
          <pc:docMk/>
          <pc:sldMk cId="1055868826" sldId="286"/>
        </pc:sldMkLst>
      </pc:sldChg>
      <pc:sldChg chg="modNotes">
        <pc:chgData name="Jessica Momorie" userId="S::jessica.momorie_eper.ch#ext#@fastenopfer.onmicrosoft.com::e77ba923-5017-4caf-8985-42f7b7011553" providerId="AD" clId="Web-{879786CE-6EA6-5F10-23C5-F1337B2F645C}" dt="2023-11-24T11:27:49.343" v="51"/>
        <pc:sldMkLst>
          <pc:docMk/>
          <pc:sldMk cId="2533887941" sldId="289"/>
        </pc:sldMkLst>
      </pc:sldChg>
      <pc:sldChg chg="modNotes">
        <pc:chgData name="Jessica Momorie" userId="S::jessica.momorie_eper.ch#ext#@fastenopfer.onmicrosoft.com::e77ba923-5017-4caf-8985-42f7b7011553" providerId="AD" clId="Web-{879786CE-6EA6-5F10-23C5-F1337B2F645C}" dt="2023-11-24T11:37:40.748" v="283"/>
        <pc:sldMkLst>
          <pc:docMk/>
          <pc:sldMk cId="1423827953" sldId="300"/>
        </pc:sldMkLst>
      </pc:sldChg>
      <pc:sldChg chg="modSp modNotes">
        <pc:chgData name="Jessica Momorie" userId="S::jessica.momorie_eper.ch#ext#@fastenopfer.onmicrosoft.com::e77ba923-5017-4caf-8985-42f7b7011553" providerId="AD" clId="Web-{879786CE-6EA6-5F10-23C5-F1337B2F645C}" dt="2023-11-24T12:07:54.323" v="506" actId="20577"/>
        <pc:sldMkLst>
          <pc:docMk/>
          <pc:sldMk cId="2118546793" sldId="302"/>
        </pc:sldMkLst>
        <pc:spChg chg="mod">
          <ac:chgData name="Jessica Momorie" userId="S::jessica.momorie_eper.ch#ext#@fastenopfer.onmicrosoft.com::e77ba923-5017-4caf-8985-42f7b7011553" providerId="AD" clId="Web-{879786CE-6EA6-5F10-23C5-F1337B2F645C}" dt="2023-11-24T12:07:54.323" v="506" actId="20577"/>
          <ac:spMkLst>
            <pc:docMk/>
            <pc:sldMk cId="2118546793" sldId="302"/>
            <ac:spMk id="14" creationId="{7BB9C317-3DEB-50E3-4950-62A133B2AF6D}"/>
          </ac:spMkLst>
        </pc:spChg>
      </pc:sldChg>
      <pc:sldChg chg="modSp">
        <pc:chgData name="Jessica Momorie" userId="S::jessica.momorie_eper.ch#ext#@fastenopfer.onmicrosoft.com::e77ba923-5017-4caf-8985-42f7b7011553" providerId="AD" clId="Web-{879786CE-6EA6-5F10-23C5-F1337B2F645C}" dt="2023-11-24T11:28:54.469" v="52" actId="20577"/>
        <pc:sldMkLst>
          <pc:docMk/>
          <pc:sldMk cId="0" sldId="552"/>
        </pc:sldMkLst>
        <pc:spChg chg="mod">
          <ac:chgData name="Jessica Momorie" userId="S::jessica.momorie_eper.ch#ext#@fastenopfer.onmicrosoft.com::e77ba923-5017-4caf-8985-42f7b7011553" providerId="AD" clId="Web-{879786CE-6EA6-5F10-23C5-F1337B2F645C}" dt="2023-11-24T11:28:54.469" v="52" actId="20577"/>
          <ac:spMkLst>
            <pc:docMk/>
            <pc:sldMk cId="0" sldId="552"/>
            <ac:spMk id="5" creationId="{235436A1-87EE-3F70-E2D0-F7B61F9B44E3}"/>
          </ac:spMkLst>
        </pc:spChg>
      </pc:sldChg>
      <pc:sldChg chg="modNotes">
        <pc:chgData name="Jessica Momorie" userId="S::jessica.momorie_eper.ch#ext#@fastenopfer.onmicrosoft.com::e77ba923-5017-4caf-8985-42f7b7011553" providerId="AD" clId="Web-{879786CE-6EA6-5F10-23C5-F1337B2F645C}" dt="2023-11-24T11:44:22.617" v="409"/>
        <pc:sldMkLst>
          <pc:docMk/>
          <pc:sldMk cId="3446634254" sldId="560"/>
        </pc:sldMkLst>
      </pc:sldChg>
      <pc:sldChg chg="modNotes">
        <pc:chgData name="Jessica Momorie" userId="S::jessica.momorie_eper.ch#ext#@fastenopfer.onmicrosoft.com::e77ba923-5017-4caf-8985-42f7b7011553" providerId="AD" clId="Web-{879786CE-6EA6-5F10-23C5-F1337B2F645C}" dt="2023-11-24T11:34:54.572" v="263"/>
        <pc:sldMkLst>
          <pc:docMk/>
          <pc:sldMk cId="1369255605" sldId="580"/>
        </pc:sldMkLst>
      </pc:sldChg>
      <pc:sldChg chg="modNotes">
        <pc:chgData name="Jessica Momorie" userId="S::jessica.momorie_eper.ch#ext#@fastenopfer.onmicrosoft.com::e77ba923-5017-4caf-8985-42f7b7011553" providerId="AD" clId="Web-{879786CE-6EA6-5F10-23C5-F1337B2F645C}" dt="2023-11-24T11:53:07.927" v="438"/>
        <pc:sldMkLst>
          <pc:docMk/>
          <pc:sldMk cId="941472007" sldId="582"/>
        </pc:sldMkLst>
      </pc:sldChg>
      <pc:sldChg chg="modNotes">
        <pc:chgData name="Jessica Momorie" userId="S::jessica.momorie_eper.ch#ext#@fastenopfer.onmicrosoft.com::e77ba923-5017-4caf-8985-42f7b7011553" providerId="AD" clId="Web-{879786CE-6EA6-5F10-23C5-F1337B2F645C}" dt="2023-11-24T11:31:43.130" v="219"/>
        <pc:sldMkLst>
          <pc:docMk/>
          <pc:sldMk cId="4240968534" sldId="605"/>
        </pc:sldMkLst>
      </pc:sldChg>
      <pc:sldChg chg="modNotes">
        <pc:chgData name="Jessica Momorie" userId="S::jessica.momorie_eper.ch#ext#@fastenopfer.onmicrosoft.com::e77ba923-5017-4caf-8985-42f7b7011553" providerId="AD" clId="Web-{879786CE-6EA6-5F10-23C5-F1337B2F645C}" dt="2023-11-24T11:54:23.929" v="463"/>
        <pc:sldMkLst>
          <pc:docMk/>
          <pc:sldMk cId="3447783888" sldId="608"/>
        </pc:sldMkLst>
      </pc:sldChg>
      <pc:sldChg chg="modNotes">
        <pc:chgData name="Jessica Momorie" userId="S::jessica.momorie_eper.ch#ext#@fastenopfer.onmicrosoft.com::e77ba923-5017-4caf-8985-42f7b7011553" providerId="AD" clId="Web-{879786CE-6EA6-5F10-23C5-F1337B2F645C}" dt="2023-11-24T12:04:12.318" v="477"/>
        <pc:sldMkLst>
          <pc:docMk/>
          <pc:sldMk cId="1011486763" sldId="611"/>
        </pc:sldMkLst>
      </pc:sldChg>
      <pc:sldChg chg="modNotes">
        <pc:chgData name="Jessica Momorie" userId="S::jessica.momorie_eper.ch#ext#@fastenopfer.onmicrosoft.com::e77ba923-5017-4caf-8985-42f7b7011553" providerId="AD" clId="Web-{879786CE-6EA6-5F10-23C5-F1337B2F645C}" dt="2023-11-24T11:33:02.381" v="231"/>
        <pc:sldMkLst>
          <pc:docMk/>
          <pc:sldMk cId="153718654" sldId="620"/>
        </pc:sldMkLst>
      </pc:sldChg>
      <pc:sldChg chg="modNotes">
        <pc:chgData name="Jessica Momorie" userId="S::jessica.momorie_eper.ch#ext#@fastenopfer.onmicrosoft.com::e77ba923-5017-4caf-8985-42f7b7011553" providerId="AD" clId="Web-{879786CE-6EA6-5F10-23C5-F1337B2F645C}" dt="2023-11-24T11:36:31.246" v="272"/>
        <pc:sldMkLst>
          <pc:docMk/>
          <pc:sldMk cId="3670401885" sldId="622"/>
        </pc:sldMkLst>
      </pc:sldChg>
      <pc:sldChg chg="modNotes">
        <pc:chgData name="Jessica Momorie" userId="S::jessica.momorie_eper.ch#ext#@fastenopfer.onmicrosoft.com::e77ba923-5017-4caf-8985-42f7b7011553" providerId="AD" clId="Web-{879786CE-6EA6-5F10-23C5-F1337B2F645C}" dt="2023-11-24T11:38:41.765" v="305"/>
        <pc:sldMkLst>
          <pc:docMk/>
          <pc:sldMk cId="4175014900" sldId="623"/>
        </pc:sldMkLst>
      </pc:sldChg>
      <pc:sldChg chg="modNotes">
        <pc:chgData name="Jessica Momorie" userId="S::jessica.momorie_eper.ch#ext#@fastenopfer.onmicrosoft.com::e77ba923-5017-4caf-8985-42f7b7011553" providerId="AD" clId="Web-{879786CE-6EA6-5F10-23C5-F1337B2F645C}" dt="2023-11-24T11:32:28.240" v="229"/>
        <pc:sldMkLst>
          <pc:docMk/>
          <pc:sldMk cId="811562996" sldId="624"/>
        </pc:sldMkLst>
      </pc:sldChg>
      <pc:sldChg chg="ord modNotes">
        <pc:chgData name="Jessica Momorie" userId="S::jessica.momorie_eper.ch#ext#@fastenopfer.onmicrosoft.com::e77ba923-5017-4caf-8985-42f7b7011553" providerId="AD" clId="Web-{879786CE-6EA6-5F10-23C5-F1337B2F645C}" dt="2023-11-24T11:31:56.442" v="227"/>
        <pc:sldMkLst>
          <pc:docMk/>
          <pc:sldMk cId="1576181691" sldId="625"/>
        </pc:sldMkLst>
      </pc:sldChg>
      <pc:sldChg chg="modNotes">
        <pc:chgData name="Jessica Momorie" userId="S::jessica.momorie_eper.ch#ext#@fastenopfer.onmicrosoft.com::e77ba923-5017-4caf-8985-42f7b7011553" providerId="AD" clId="Web-{879786CE-6EA6-5F10-23C5-F1337B2F645C}" dt="2023-11-24T11:37:22.357" v="282"/>
        <pc:sldMkLst>
          <pc:docMk/>
          <pc:sldMk cId="3857515534" sldId="626"/>
        </pc:sldMkLst>
      </pc:sldChg>
    </pc:docChg>
  </pc:docChgLst>
  <pc:docChgLst>
    <pc:chgData name="Sophie de Rivaz" userId="S::derivaz@actiondecareme.ch::988758e0-57e8-40c0-a54e-f376ae9ed1d8" providerId="AD" clId="Web-{A38DA4AA-4DD9-4615-BF46-5EFF7FFAFD6D}"/>
    <pc:docChg chg="modSld">
      <pc:chgData name="Sophie de Rivaz" userId="S::derivaz@actiondecareme.ch::988758e0-57e8-40c0-a54e-f376ae9ed1d8" providerId="AD" clId="Web-{A38DA4AA-4DD9-4615-BF46-5EFF7FFAFD6D}" dt="2023-11-27T08:40:58.462" v="0" actId="1076"/>
      <pc:docMkLst>
        <pc:docMk/>
      </pc:docMkLst>
      <pc:sldChg chg="modSp">
        <pc:chgData name="Sophie de Rivaz" userId="S::derivaz@actiondecareme.ch::988758e0-57e8-40c0-a54e-f376ae9ed1d8" providerId="AD" clId="Web-{A38DA4AA-4DD9-4615-BF46-5EFF7FFAFD6D}" dt="2023-11-27T08:40:58.462" v="0" actId="1076"/>
        <pc:sldMkLst>
          <pc:docMk/>
          <pc:sldMk cId="941472007" sldId="582"/>
        </pc:sldMkLst>
        <pc:spChg chg="mod">
          <ac:chgData name="Sophie de Rivaz" userId="S::derivaz@actiondecareme.ch::988758e0-57e8-40c0-a54e-f376ae9ed1d8" providerId="AD" clId="Web-{A38DA4AA-4DD9-4615-BF46-5EFF7FFAFD6D}" dt="2023-11-27T08:40:58.462" v="0" actId="1076"/>
          <ac:spMkLst>
            <pc:docMk/>
            <pc:sldMk cId="941472007" sldId="582"/>
            <ac:spMk id="21" creationId="{35641CBA-8ABA-AD99-D7CD-27C320081D05}"/>
          </ac:spMkLst>
        </pc:spChg>
      </pc:sldChg>
    </pc:docChg>
  </pc:docChgLst>
  <pc:docChgLst>
    <pc:chgData name="Jessica Momorie" userId="S::jessica.momorie_eper.ch#ext#@fastenopfer.onmicrosoft.com::e77ba923-5017-4caf-8985-42f7b7011553" providerId="AD" clId="Web-{1BEC4A76-8491-F3FB-2604-496E122488AC}"/>
    <pc:docChg chg="modSld sldOrd">
      <pc:chgData name="Jessica Momorie" userId="S::jessica.momorie_eper.ch#ext#@fastenopfer.onmicrosoft.com::e77ba923-5017-4caf-8985-42f7b7011553" providerId="AD" clId="Web-{1BEC4A76-8491-F3FB-2604-496E122488AC}" dt="2023-12-04T10:48:48.631" v="251" actId="20577"/>
      <pc:docMkLst>
        <pc:docMk/>
      </pc:docMkLst>
      <pc:sldChg chg="addSp delSp modSp">
        <pc:chgData name="Jessica Momorie" userId="S::jessica.momorie_eper.ch#ext#@fastenopfer.onmicrosoft.com::e77ba923-5017-4caf-8985-42f7b7011553" providerId="AD" clId="Web-{1BEC4A76-8491-F3FB-2604-496E122488AC}" dt="2023-12-04T10:45:20.204" v="237" actId="1076"/>
        <pc:sldMkLst>
          <pc:docMk/>
          <pc:sldMk cId="2466426346" sldId="257"/>
        </pc:sldMkLst>
        <pc:spChg chg="del mod">
          <ac:chgData name="Jessica Momorie" userId="S::jessica.momorie_eper.ch#ext#@fastenopfer.onmicrosoft.com::e77ba923-5017-4caf-8985-42f7b7011553" providerId="AD" clId="Web-{1BEC4A76-8491-F3FB-2604-496E122488AC}" dt="2023-12-04T10:30:04.856" v="225"/>
          <ac:spMkLst>
            <pc:docMk/>
            <pc:sldMk cId="2466426346" sldId="257"/>
            <ac:spMk id="2" creationId="{F1EBED04-6B22-3997-EFEA-72A216DDD4F4}"/>
          </ac:spMkLst>
        </pc:spChg>
        <pc:spChg chg="del mod">
          <ac:chgData name="Jessica Momorie" userId="S::jessica.momorie_eper.ch#ext#@fastenopfer.onmicrosoft.com::e77ba923-5017-4caf-8985-42f7b7011553" providerId="AD" clId="Web-{1BEC4A76-8491-F3FB-2604-496E122488AC}" dt="2023-12-04T10:30:02.903" v="224"/>
          <ac:spMkLst>
            <pc:docMk/>
            <pc:sldMk cId="2466426346" sldId="257"/>
            <ac:spMk id="4" creationId="{AAE2583A-2A99-479B-1638-EF8B8FE7B72E}"/>
          </ac:spMkLst>
        </pc:spChg>
        <pc:spChg chg="mod">
          <ac:chgData name="Jessica Momorie" userId="S::jessica.momorie_eper.ch#ext#@fastenopfer.onmicrosoft.com::e77ba923-5017-4caf-8985-42f7b7011553" providerId="AD" clId="Web-{1BEC4A76-8491-F3FB-2604-496E122488AC}" dt="2023-12-04T10:45:20.204" v="237" actId="1076"/>
          <ac:spMkLst>
            <pc:docMk/>
            <pc:sldMk cId="2466426346" sldId="257"/>
            <ac:spMk id="11" creationId="{B940EB1A-C15A-4F98-3036-4843FB94773F}"/>
          </ac:spMkLst>
        </pc:spChg>
        <pc:spChg chg="mod">
          <ac:chgData name="Jessica Momorie" userId="S::jessica.momorie_eper.ch#ext#@fastenopfer.onmicrosoft.com::e77ba923-5017-4caf-8985-42f7b7011553" providerId="AD" clId="Web-{1BEC4A76-8491-F3FB-2604-496E122488AC}" dt="2023-12-04T10:45:13.423" v="235" actId="20577"/>
          <ac:spMkLst>
            <pc:docMk/>
            <pc:sldMk cId="2466426346" sldId="257"/>
            <ac:spMk id="13315" creationId="{00000000-0000-0000-0000-000000000000}"/>
          </ac:spMkLst>
        </pc:spChg>
        <pc:picChg chg="add mod">
          <ac:chgData name="Jessica Momorie" userId="S::jessica.momorie_eper.ch#ext#@fastenopfer.onmicrosoft.com::e77ba923-5017-4caf-8985-42f7b7011553" providerId="AD" clId="Web-{1BEC4A76-8491-F3FB-2604-496E122488AC}" dt="2023-12-04T10:30:37.154" v="231" actId="1076"/>
          <ac:picMkLst>
            <pc:docMk/>
            <pc:sldMk cId="2466426346" sldId="257"/>
            <ac:picMk id="3" creationId="{CBD8B604-6634-F569-AEA2-8464CBFF8192}"/>
          </ac:picMkLst>
        </pc:picChg>
      </pc:sldChg>
      <pc:sldChg chg="modSp">
        <pc:chgData name="Jessica Momorie" userId="S::jessica.momorie_eper.ch#ext#@fastenopfer.onmicrosoft.com::e77ba923-5017-4caf-8985-42f7b7011553" providerId="AD" clId="Web-{1BEC4A76-8491-F3FB-2604-496E122488AC}" dt="2023-12-04T09:49:40.663" v="32" actId="20577"/>
        <pc:sldMkLst>
          <pc:docMk/>
          <pc:sldMk cId="951745722" sldId="270"/>
        </pc:sldMkLst>
        <pc:spChg chg="mod">
          <ac:chgData name="Jessica Momorie" userId="S::jessica.momorie_eper.ch#ext#@fastenopfer.onmicrosoft.com::e77ba923-5017-4caf-8985-42f7b7011553" providerId="AD" clId="Web-{1BEC4A76-8491-F3FB-2604-496E122488AC}" dt="2023-12-04T09:49:40.663" v="32" actId="20577"/>
          <ac:spMkLst>
            <pc:docMk/>
            <pc:sldMk cId="951745722" sldId="270"/>
            <ac:spMk id="2" creationId="{BC666541-D2D3-41BD-BA62-98E720D1F831}"/>
          </ac:spMkLst>
        </pc:spChg>
      </pc:sldChg>
      <pc:sldChg chg="modNotes">
        <pc:chgData name="Jessica Momorie" userId="S::jessica.momorie_eper.ch#ext#@fastenopfer.onmicrosoft.com::e77ba923-5017-4caf-8985-42f7b7011553" providerId="AD" clId="Web-{1BEC4A76-8491-F3FB-2604-496E122488AC}" dt="2023-12-04T10:08:18.750" v="127"/>
        <pc:sldMkLst>
          <pc:docMk/>
          <pc:sldMk cId="3745737875" sldId="271"/>
        </pc:sldMkLst>
      </pc:sldChg>
      <pc:sldChg chg="modSp ord">
        <pc:chgData name="Jessica Momorie" userId="S::jessica.momorie_eper.ch#ext#@fastenopfer.onmicrosoft.com::e77ba923-5017-4caf-8985-42f7b7011553" providerId="AD" clId="Web-{1BEC4A76-8491-F3FB-2604-496E122488AC}" dt="2023-12-04T10:47:36.910" v="247" actId="20577"/>
        <pc:sldMkLst>
          <pc:docMk/>
          <pc:sldMk cId="2533887941" sldId="289"/>
        </pc:sldMkLst>
        <pc:spChg chg="mod">
          <ac:chgData name="Jessica Momorie" userId="S::jessica.momorie_eper.ch#ext#@fastenopfer.onmicrosoft.com::e77ba923-5017-4caf-8985-42f7b7011553" providerId="AD" clId="Web-{1BEC4A76-8491-F3FB-2604-496E122488AC}" dt="2023-12-04T10:47:36.910" v="247" actId="20577"/>
          <ac:spMkLst>
            <pc:docMk/>
            <pc:sldMk cId="2533887941" sldId="289"/>
            <ac:spMk id="5" creationId="{00000000-0000-0000-0000-000000000000}"/>
          </ac:spMkLst>
        </pc:spChg>
      </pc:sldChg>
      <pc:sldChg chg="modSp">
        <pc:chgData name="Jessica Momorie" userId="S::jessica.momorie_eper.ch#ext#@fastenopfer.onmicrosoft.com::e77ba923-5017-4caf-8985-42f7b7011553" providerId="AD" clId="Web-{1BEC4A76-8491-F3FB-2604-496E122488AC}" dt="2023-12-04T09:49:09.553" v="28" actId="20577"/>
        <pc:sldMkLst>
          <pc:docMk/>
          <pc:sldMk cId="1323824789" sldId="298"/>
        </pc:sldMkLst>
        <pc:spChg chg="mod">
          <ac:chgData name="Jessica Momorie" userId="S::jessica.momorie_eper.ch#ext#@fastenopfer.onmicrosoft.com::e77ba923-5017-4caf-8985-42f7b7011553" providerId="AD" clId="Web-{1BEC4A76-8491-F3FB-2604-496E122488AC}" dt="2023-12-04T09:49:09.553" v="28" actId="20577"/>
          <ac:spMkLst>
            <pc:docMk/>
            <pc:sldMk cId="1323824789" sldId="298"/>
            <ac:spMk id="2" creationId="{C8C9D8C8-F998-4F32-8501-402C034423B7}"/>
          </ac:spMkLst>
        </pc:spChg>
      </pc:sldChg>
      <pc:sldChg chg="modSp">
        <pc:chgData name="Jessica Momorie" userId="S::jessica.momorie_eper.ch#ext#@fastenopfer.onmicrosoft.com::e77ba923-5017-4caf-8985-42f7b7011553" providerId="AD" clId="Web-{1BEC4A76-8491-F3FB-2604-496E122488AC}" dt="2023-12-04T10:07:00.732" v="115" actId="1076"/>
        <pc:sldMkLst>
          <pc:docMk/>
          <pc:sldMk cId="1423827953" sldId="300"/>
        </pc:sldMkLst>
        <pc:picChg chg="mod">
          <ac:chgData name="Jessica Momorie" userId="S::jessica.momorie_eper.ch#ext#@fastenopfer.onmicrosoft.com::e77ba923-5017-4caf-8985-42f7b7011553" providerId="AD" clId="Web-{1BEC4A76-8491-F3FB-2604-496E122488AC}" dt="2023-12-04T10:06:59.342" v="114" actId="1076"/>
          <ac:picMkLst>
            <pc:docMk/>
            <pc:sldMk cId="1423827953" sldId="300"/>
            <ac:picMk id="2" creationId="{5B61446A-94B8-DDDB-C2F4-1A865DD45E41}"/>
          </ac:picMkLst>
        </pc:picChg>
        <pc:picChg chg="mod">
          <ac:chgData name="Jessica Momorie" userId="S::jessica.momorie_eper.ch#ext#@fastenopfer.onmicrosoft.com::e77ba923-5017-4caf-8985-42f7b7011553" providerId="AD" clId="Web-{1BEC4A76-8491-F3FB-2604-496E122488AC}" dt="2023-12-04T10:07:00.732" v="115" actId="1076"/>
          <ac:picMkLst>
            <pc:docMk/>
            <pc:sldMk cId="1423827953" sldId="300"/>
            <ac:picMk id="5" creationId="{23D25108-5470-DA42-6F5C-F25D4F88955C}"/>
          </ac:picMkLst>
        </pc:picChg>
        <pc:picChg chg="mod">
          <ac:chgData name="Jessica Momorie" userId="S::jessica.momorie_eper.ch#ext#@fastenopfer.onmicrosoft.com::e77ba923-5017-4caf-8985-42f7b7011553" providerId="AD" clId="Web-{1BEC4A76-8491-F3FB-2604-496E122488AC}" dt="2023-12-04T10:06:53.998" v="112" actId="1076"/>
          <ac:picMkLst>
            <pc:docMk/>
            <pc:sldMk cId="1423827953" sldId="300"/>
            <ac:picMk id="7" creationId="{CF430BF7-8C69-284C-1AB0-4562DFD50749}"/>
          </ac:picMkLst>
        </pc:picChg>
      </pc:sldChg>
      <pc:sldChg chg="modNotes">
        <pc:chgData name="Jessica Momorie" userId="S::jessica.momorie_eper.ch#ext#@fastenopfer.onmicrosoft.com::e77ba923-5017-4caf-8985-42f7b7011553" providerId="AD" clId="Web-{1BEC4A76-8491-F3FB-2604-496E122488AC}" dt="2023-12-04T10:08:52.125" v="138"/>
        <pc:sldMkLst>
          <pc:docMk/>
          <pc:sldMk cId="2118546793" sldId="302"/>
        </pc:sldMkLst>
      </pc:sldChg>
      <pc:sldChg chg="modNotes">
        <pc:chgData name="Jessica Momorie" userId="S::jessica.momorie_eper.ch#ext#@fastenopfer.onmicrosoft.com::e77ba923-5017-4caf-8985-42f7b7011553" providerId="AD" clId="Web-{1BEC4A76-8491-F3FB-2604-496E122488AC}" dt="2023-12-04T10:07:34.686" v="117"/>
        <pc:sldMkLst>
          <pc:docMk/>
          <pc:sldMk cId="1369255605" sldId="580"/>
        </pc:sldMkLst>
      </pc:sldChg>
      <pc:sldChg chg="modNotes">
        <pc:chgData name="Jessica Momorie" userId="S::jessica.momorie_eper.ch#ext#@fastenopfer.onmicrosoft.com::e77ba923-5017-4caf-8985-42f7b7011553" providerId="AD" clId="Web-{1BEC4A76-8491-F3FB-2604-496E122488AC}" dt="2023-12-04T10:08:33.734" v="130"/>
        <pc:sldMkLst>
          <pc:docMk/>
          <pc:sldMk cId="941472007" sldId="582"/>
        </pc:sldMkLst>
      </pc:sldChg>
      <pc:sldChg chg="delSp modSp">
        <pc:chgData name="Jessica Momorie" userId="S::jessica.momorie_eper.ch#ext#@fastenopfer.onmicrosoft.com::e77ba923-5017-4caf-8985-42f7b7011553" providerId="AD" clId="Web-{1BEC4A76-8491-F3FB-2604-496E122488AC}" dt="2023-12-04T10:48:33.193" v="248" actId="20577"/>
        <pc:sldMkLst>
          <pc:docMk/>
          <pc:sldMk cId="4240968534" sldId="605"/>
        </pc:sldMkLst>
        <pc:spChg chg="del mod topLvl">
          <ac:chgData name="Jessica Momorie" userId="S::jessica.momorie_eper.ch#ext#@fastenopfer.onmicrosoft.com::e77ba923-5017-4caf-8985-42f7b7011553" providerId="AD" clId="Web-{1BEC4A76-8491-F3FB-2604-496E122488AC}" dt="2023-12-04T09:44:14.328" v="14"/>
          <ac:spMkLst>
            <pc:docMk/>
            <pc:sldMk cId="4240968534" sldId="605"/>
            <ac:spMk id="5" creationId="{F5973E37-D636-FE24-C037-9D05A05CEA99}"/>
          </ac:spMkLst>
        </pc:spChg>
        <pc:spChg chg="topLvl">
          <ac:chgData name="Jessica Momorie" userId="S::jessica.momorie_eper.ch#ext#@fastenopfer.onmicrosoft.com::e77ba923-5017-4caf-8985-42f7b7011553" providerId="AD" clId="Web-{1BEC4A76-8491-F3FB-2604-496E122488AC}" dt="2023-12-04T09:44:14.328" v="14"/>
          <ac:spMkLst>
            <pc:docMk/>
            <pc:sldMk cId="4240968534" sldId="605"/>
            <ac:spMk id="6" creationId="{5E6B8E5C-CCB9-AEC9-7EAD-F775E5F6B6BC}"/>
          </ac:spMkLst>
        </pc:spChg>
        <pc:spChg chg="mod">
          <ac:chgData name="Jessica Momorie" userId="S::jessica.momorie_eper.ch#ext#@fastenopfer.onmicrosoft.com::e77ba923-5017-4caf-8985-42f7b7011553" providerId="AD" clId="Web-{1BEC4A76-8491-F3FB-2604-496E122488AC}" dt="2023-12-04T10:48:33.193" v="248" actId="20577"/>
          <ac:spMkLst>
            <pc:docMk/>
            <pc:sldMk cId="4240968534" sldId="605"/>
            <ac:spMk id="20481" creationId="{C390764D-A942-4947-AC3E-C87D93E8A927}"/>
          </ac:spMkLst>
        </pc:spChg>
        <pc:grpChg chg="del">
          <ac:chgData name="Jessica Momorie" userId="S::jessica.momorie_eper.ch#ext#@fastenopfer.onmicrosoft.com::e77ba923-5017-4caf-8985-42f7b7011553" providerId="AD" clId="Web-{1BEC4A76-8491-F3FB-2604-496E122488AC}" dt="2023-12-04T09:44:14.328" v="14"/>
          <ac:grpSpMkLst>
            <pc:docMk/>
            <pc:sldMk cId="4240968534" sldId="605"/>
            <ac:grpSpMk id="4" creationId="{038FCB2E-76F1-2576-6233-EAB17EBDF5D1}"/>
          </ac:grpSpMkLst>
        </pc:grpChg>
        <pc:picChg chg="mod">
          <ac:chgData name="Jessica Momorie" userId="S::jessica.momorie_eper.ch#ext#@fastenopfer.onmicrosoft.com::e77ba923-5017-4caf-8985-42f7b7011553" providerId="AD" clId="Web-{1BEC4A76-8491-F3FB-2604-496E122488AC}" dt="2023-12-04T09:44:25.954" v="18" actId="1076"/>
          <ac:picMkLst>
            <pc:docMk/>
            <pc:sldMk cId="4240968534" sldId="605"/>
            <ac:picMk id="3" creationId="{52E75C8B-07D0-354A-A51A-7544240FF90E}"/>
          </ac:picMkLst>
        </pc:picChg>
        <pc:picChg chg="mod modCrop">
          <ac:chgData name="Jessica Momorie" userId="S::jessica.momorie_eper.ch#ext#@fastenopfer.onmicrosoft.com::e77ba923-5017-4caf-8985-42f7b7011553" providerId="AD" clId="Web-{1BEC4A76-8491-F3FB-2604-496E122488AC}" dt="2023-12-04T09:45:23.376" v="27" actId="1076"/>
          <ac:picMkLst>
            <pc:docMk/>
            <pc:sldMk cId="4240968534" sldId="605"/>
            <ac:picMk id="11" creationId="{33ED0DE8-5553-F610-464B-BF0F8F811BF0}"/>
          </ac:picMkLst>
        </pc:picChg>
      </pc:sldChg>
      <pc:sldChg chg="modNotes">
        <pc:chgData name="Jessica Momorie" userId="S::jessica.momorie_eper.ch#ext#@fastenopfer.onmicrosoft.com::e77ba923-5017-4caf-8985-42f7b7011553" providerId="AD" clId="Web-{1BEC4A76-8491-F3FB-2604-496E122488AC}" dt="2023-12-04T10:09:41.814" v="146"/>
        <pc:sldMkLst>
          <pc:docMk/>
          <pc:sldMk cId="3485831122" sldId="607"/>
        </pc:sldMkLst>
      </pc:sldChg>
      <pc:sldChg chg="modNotes">
        <pc:chgData name="Jessica Momorie" userId="S::jessica.momorie_eper.ch#ext#@fastenopfer.onmicrosoft.com::e77ba923-5017-4caf-8985-42f7b7011553" providerId="AD" clId="Web-{1BEC4A76-8491-F3FB-2604-496E122488AC}" dt="2023-12-04T10:09:20.501" v="140"/>
        <pc:sldMkLst>
          <pc:docMk/>
          <pc:sldMk cId="3447783888" sldId="608"/>
        </pc:sldMkLst>
      </pc:sldChg>
      <pc:sldChg chg="modSp modNotes">
        <pc:chgData name="Jessica Momorie" userId="S::jessica.momorie_eper.ch#ext#@fastenopfer.onmicrosoft.com::e77ba923-5017-4caf-8985-42f7b7011553" providerId="AD" clId="Web-{1BEC4A76-8491-F3FB-2604-496E122488AC}" dt="2023-12-04T10:06:39.982" v="111"/>
        <pc:sldMkLst>
          <pc:docMk/>
          <pc:sldMk cId="3670401885" sldId="622"/>
        </pc:sldMkLst>
        <pc:spChg chg="mod">
          <ac:chgData name="Jessica Momorie" userId="S::jessica.momorie_eper.ch#ext#@fastenopfer.onmicrosoft.com::e77ba923-5017-4caf-8985-42f7b7011553" providerId="AD" clId="Web-{1BEC4A76-8491-F3FB-2604-496E122488AC}" dt="2023-12-04T09:58:03.549" v="82" actId="20577"/>
          <ac:spMkLst>
            <pc:docMk/>
            <pc:sldMk cId="3670401885" sldId="622"/>
            <ac:spMk id="4" creationId="{18BC22A9-75C3-8FC3-D5FF-D195EEADC99B}"/>
          </ac:spMkLst>
        </pc:spChg>
        <pc:spChg chg="mod">
          <ac:chgData name="Jessica Momorie" userId="S::jessica.momorie_eper.ch#ext#@fastenopfer.onmicrosoft.com::e77ba923-5017-4caf-8985-42f7b7011553" providerId="AD" clId="Web-{1BEC4A76-8491-F3FB-2604-496E122488AC}" dt="2023-12-04T09:58:13.565" v="85" actId="20577"/>
          <ac:spMkLst>
            <pc:docMk/>
            <pc:sldMk cId="3670401885" sldId="622"/>
            <ac:spMk id="10" creationId="{C333B671-A3DC-BEFD-3F89-DEA958917AE2}"/>
          </ac:spMkLst>
        </pc:spChg>
        <pc:picChg chg="mod">
          <ac:chgData name="Jessica Momorie" userId="S::jessica.momorie_eper.ch#ext#@fastenopfer.onmicrosoft.com::e77ba923-5017-4caf-8985-42f7b7011553" providerId="AD" clId="Web-{1BEC4A76-8491-F3FB-2604-496E122488AC}" dt="2023-12-04T09:56:28.359" v="69"/>
          <ac:picMkLst>
            <pc:docMk/>
            <pc:sldMk cId="3670401885" sldId="622"/>
            <ac:picMk id="7" creationId="{D58B2D1A-315E-BAA4-50C6-4DC26BCD821C}"/>
          </ac:picMkLst>
        </pc:picChg>
        <pc:picChg chg="mod">
          <ac:chgData name="Jessica Momorie" userId="S::jessica.momorie_eper.ch#ext#@fastenopfer.onmicrosoft.com::e77ba923-5017-4caf-8985-42f7b7011553" providerId="AD" clId="Web-{1BEC4A76-8491-F3FB-2604-496E122488AC}" dt="2023-12-04T09:58:50.925" v="86"/>
          <ac:picMkLst>
            <pc:docMk/>
            <pc:sldMk cId="3670401885" sldId="622"/>
            <ac:picMk id="9" creationId="{3EBB57AC-1288-B7F6-7911-821E48D3E8D5}"/>
          </ac:picMkLst>
        </pc:picChg>
      </pc:sldChg>
      <pc:sldChg chg="modSp">
        <pc:chgData name="Jessica Momorie" userId="S::jessica.momorie_eper.ch#ext#@fastenopfer.onmicrosoft.com::e77ba923-5017-4caf-8985-42f7b7011553" providerId="AD" clId="Web-{1BEC4A76-8491-F3FB-2604-496E122488AC}" dt="2023-12-04T09:49:24.569" v="31" actId="20577"/>
        <pc:sldMkLst>
          <pc:docMk/>
          <pc:sldMk cId="1060045871" sldId="628"/>
        </pc:sldMkLst>
        <pc:spChg chg="mod">
          <ac:chgData name="Jessica Momorie" userId="S::jessica.momorie_eper.ch#ext#@fastenopfer.onmicrosoft.com::e77ba923-5017-4caf-8985-42f7b7011553" providerId="AD" clId="Web-{1BEC4A76-8491-F3FB-2604-496E122488AC}" dt="2023-12-04T09:49:24.569" v="31" actId="20577"/>
          <ac:spMkLst>
            <pc:docMk/>
            <pc:sldMk cId="1060045871" sldId="628"/>
            <ac:spMk id="3" creationId="{AE0504CE-3CC8-43FF-ECE7-0B32E4DE3232}"/>
          </ac:spMkLst>
        </pc:spChg>
      </pc:sldChg>
      <pc:sldChg chg="modSp ord">
        <pc:chgData name="Jessica Momorie" userId="S::jessica.momorie_eper.ch#ext#@fastenopfer.onmicrosoft.com::e77ba923-5017-4caf-8985-42f7b7011553" providerId="AD" clId="Web-{1BEC4A76-8491-F3FB-2604-496E122488AC}" dt="2023-12-04T10:45:33.126" v="238"/>
        <pc:sldMkLst>
          <pc:docMk/>
          <pc:sldMk cId="3135450295" sldId="629"/>
        </pc:sldMkLst>
        <pc:picChg chg="mod">
          <ac:chgData name="Jessica Momorie" userId="S::jessica.momorie_eper.ch#ext#@fastenopfer.onmicrosoft.com::e77ba923-5017-4caf-8985-42f7b7011553" providerId="AD" clId="Web-{1BEC4A76-8491-F3FB-2604-496E122488AC}" dt="2023-12-04T09:40:57.902" v="4" actId="1076"/>
          <ac:picMkLst>
            <pc:docMk/>
            <pc:sldMk cId="3135450295" sldId="629"/>
            <ac:picMk id="13" creationId="{F24CDB4B-41C3-7D1A-91EF-924414082BBC}"/>
          </ac:picMkLst>
        </pc:picChg>
      </pc:sldChg>
      <pc:sldChg chg="addSp modSp">
        <pc:chgData name="Jessica Momorie" userId="S::jessica.momorie_eper.ch#ext#@fastenopfer.onmicrosoft.com::e77ba923-5017-4caf-8985-42f7b7011553" providerId="AD" clId="Web-{1BEC4A76-8491-F3FB-2604-496E122488AC}" dt="2023-12-04T10:48:48.631" v="251" actId="20577"/>
        <pc:sldMkLst>
          <pc:docMk/>
          <pc:sldMk cId="387175387" sldId="630"/>
        </pc:sldMkLst>
        <pc:spChg chg="add mod">
          <ac:chgData name="Jessica Momorie" userId="S::jessica.momorie_eper.ch#ext#@fastenopfer.onmicrosoft.com::e77ba923-5017-4caf-8985-42f7b7011553" providerId="AD" clId="Web-{1BEC4A76-8491-F3FB-2604-496E122488AC}" dt="2023-12-04T10:48:48.631" v="251" actId="20577"/>
          <ac:spMkLst>
            <pc:docMk/>
            <pc:sldMk cId="387175387" sldId="630"/>
            <ac:spMk id="3" creationId="{3C6792CF-876A-60F0-5A4A-6C4CA7BE3712}"/>
          </ac:spMkLst>
        </pc:spChg>
      </pc:sldChg>
      <pc:sldChg chg="addSp modSp">
        <pc:chgData name="Jessica Momorie" userId="S::jessica.momorie_eper.ch#ext#@fastenopfer.onmicrosoft.com::e77ba923-5017-4caf-8985-42f7b7011553" providerId="AD" clId="Web-{1BEC4A76-8491-F3FB-2604-496E122488AC}" dt="2023-12-04T10:46:10.268" v="246" actId="20577"/>
        <pc:sldMkLst>
          <pc:docMk/>
          <pc:sldMk cId="4287418908" sldId="631"/>
        </pc:sldMkLst>
        <pc:spChg chg="add mod">
          <ac:chgData name="Jessica Momorie" userId="S::jessica.momorie_eper.ch#ext#@fastenopfer.onmicrosoft.com::e77ba923-5017-4caf-8985-42f7b7011553" providerId="AD" clId="Web-{1BEC4A76-8491-F3FB-2604-496E122488AC}" dt="2023-12-04T10:46:10.268" v="246" actId="20577"/>
          <ac:spMkLst>
            <pc:docMk/>
            <pc:sldMk cId="4287418908" sldId="631"/>
            <ac:spMk id="2" creationId="{D0D572FE-FDA9-3466-016B-1F468D9809D4}"/>
          </ac:spMkLst>
        </pc:spChg>
        <pc:spChg chg="mod">
          <ac:chgData name="Jessica Momorie" userId="S::jessica.momorie_eper.ch#ext#@fastenopfer.onmicrosoft.com::e77ba923-5017-4caf-8985-42f7b7011553" providerId="AD" clId="Web-{1BEC4A76-8491-F3FB-2604-496E122488AC}" dt="2023-12-04T09:49:19.662" v="30" actId="20577"/>
          <ac:spMkLst>
            <pc:docMk/>
            <pc:sldMk cId="4287418908" sldId="631"/>
            <ac:spMk id="5" creationId="{00000000-0000-0000-0000-000000000000}"/>
          </ac:spMkLst>
        </pc:spChg>
      </pc:sldChg>
    </pc:docChg>
  </pc:docChgLst>
  <pc:docChgLst>
    <pc:chgData name="Rahel Ablorh" userId="6aa91fce-b404-42bc-912a-2716bf2f3f99" providerId="ADAL" clId="{A278F4B6-0ABB-471C-90D8-DDE3178F1261}"/>
    <pc:docChg chg="custSel modSld">
      <pc:chgData name="Rahel Ablorh" userId="6aa91fce-b404-42bc-912a-2716bf2f3f99" providerId="ADAL" clId="{A278F4B6-0ABB-471C-90D8-DDE3178F1261}" dt="2023-12-11T09:41:15.986" v="1378" actId="478"/>
      <pc:docMkLst>
        <pc:docMk/>
      </pc:docMkLst>
      <pc:sldChg chg="modNotesTx">
        <pc:chgData name="Rahel Ablorh" userId="6aa91fce-b404-42bc-912a-2716bf2f3f99" providerId="ADAL" clId="{A278F4B6-0ABB-471C-90D8-DDE3178F1261}" dt="2023-12-11T09:23:20.657" v="1307" actId="20577"/>
        <pc:sldMkLst>
          <pc:docMk/>
          <pc:sldMk cId="951745722" sldId="270"/>
        </pc:sldMkLst>
      </pc:sldChg>
      <pc:sldChg chg="modNotesTx">
        <pc:chgData name="Rahel Ablorh" userId="6aa91fce-b404-42bc-912a-2716bf2f3f99" providerId="ADAL" clId="{A278F4B6-0ABB-471C-90D8-DDE3178F1261}" dt="2023-12-11T09:28:08.269" v="1335" actId="313"/>
        <pc:sldMkLst>
          <pc:docMk/>
          <pc:sldMk cId="3745737875" sldId="271"/>
        </pc:sldMkLst>
      </pc:sldChg>
      <pc:sldChg chg="delSp mod">
        <pc:chgData name="Rahel Ablorh" userId="6aa91fce-b404-42bc-912a-2716bf2f3f99" providerId="ADAL" clId="{A278F4B6-0ABB-471C-90D8-DDE3178F1261}" dt="2023-12-11T09:39:49.787" v="1375" actId="478"/>
        <pc:sldMkLst>
          <pc:docMk/>
          <pc:sldMk cId="1055868826" sldId="286"/>
        </pc:sldMkLst>
        <pc:spChg chg="del">
          <ac:chgData name="Rahel Ablorh" userId="6aa91fce-b404-42bc-912a-2716bf2f3f99" providerId="ADAL" clId="{A278F4B6-0ABB-471C-90D8-DDE3178F1261}" dt="2023-12-11T09:39:49.787" v="1375" actId="478"/>
          <ac:spMkLst>
            <pc:docMk/>
            <pc:sldMk cId="1055868826" sldId="286"/>
            <ac:spMk id="3" creationId="{A7CE11BE-3FFC-4203-30F3-15AE3247EE60}"/>
          </ac:spMkLst>
        </pc:spChg>
      </pc:sldChg>
      <pc:sldChg chg="addCm modNotesTx">
        <pc:chgData name="Rahel Ablorh" userId="6aa91fce-b404-42bc-912a-2716bf2f3f99" providerId="ADAL" clId="{A278F4B6-0ABB-471C-90D8-DDE3178F1261}" dt="2023-12-11T08:01:12.754" v="330" actId="20577"/>
        <pc:sldMkLst>
          <pc:docMk/>
          <pc:sldMk cId="2533887941" sldId="289"/>
        </pc:sldMkLst>
        <pc:extLst>
          <p:ext xmlns:p="http://schemas.openxmlformats.org/presentationml/2006/main" uri="{D6D511B9-2390-475A-947B-AFAB55BFBCF1}">
            <pc226:cmChg xmlns:pc226="http://schemas.microsoft.com/office/powerpoint/2022/06/main/command" chg="add">
              <pc226:chgData name="Rahel Ablorh" userId="6aa91fce-b404-42bc-912a-2716bf2f3f99" providerId="ADAL" clId="{A278F4B6-0ABB-471C-90D8-DDE3178F1261}" dt="2023-12-11T07:57:50.744" v="0"/>
              <pc2:cmMkLst xmlns:pc2="http://schemas.microsoft.com/office/powerpoint/2019/9/main/command">
                <pc:docMk/>
                <pc:sldMk cId="2533887941" sldId="289"/>
                <pc2:cmMk id="{389D14B6-3081-48CE-B7BC-099E096C4516}"/>
              </pc2:cmMkLst>
            </pc226:cmChg>
            <pc226:cmChg xmlns:pc226="http://schemas.microsoft.com/office/powerpoint/2022/06/main/command" chg="add">
              <pc226:chgData name="Rahel Ablorh" userId="6aa91fce-b404-42bc-912a-2716bf2f3f99" providerId="ADAL" clId="{A278F4B6-0ABB-471C-90D8-DDE3178F1261}" dt="2023-12-11T07:59:29.906" v="70"/>
              <pc2:cmMkLst xmlns:pc2="http://schemas.microsoft.com/office/powerpoint/2019/9/main/command">
                <pc:docMk/>
                <pc:sldMk cId="2533887941" sldId="289"/>
                <pc2:cmMk id="{92AC34BA-145E-4273-846E-12F072CEF3B3}"/>
              </pc2:cmMkLst>
            </pc226:cmChg>
          </p:ext>
        </pc:extLst>
      </pc:sldChg>
      <pc:sldChg chg="modNotesTx">
        <pc:chgData name="Rahel Ablorh" userId="6aa91fce-b404-42bc-912a-2716bf2f3f99" providerId="ADAL" clId="{A278F4B6-0ABB-471C-90D8-DDE3178F1261}" dt="2023-12-11T09:26:00.209" v="1329" actId="20577"/>
        <pc:sldMkLst>
          <pc:docMk/>
          <pc:sldMk cId="938522472" sldId="294"/>
        </pc:sldMkLst>
      </pc:sldChg>
      <pc:sldChg chg="delSp mod">
        <pc:chgData name="Rahel Ablorh" userId="6aa91fce-b404-42bc-912a-2716bf2f3f99" providerId="ADAL" clId="{A278F4B6-0ABB-471C-90D8-DDE3178F1261}" dt="2023-12-11T09:26:58.576" v="1333" actId="478"/>
        <pc:sldMkLst>
          <pc:docMk/>
          <pc:sldMk cId="1423827953" sldId="300"/>
        </pc:sldMkLst>
        <pc:spChg chg="del">
          <ac:chgData name="Rahel Ablorh" userId="6aa91fce-b404-42bc-912a-2716bf2f3f99" providerId="ADAL" clId="{A278F4B6-0ABB-471C-90D8-DDE3178F1261}" dt="2023-12-11T09:26:56.165" v="1332" actId="478"/>
          <ac:spMkLst>
            <pc:docMk/>
            <pc:sldMk cId="1423827953" sldId="300"/>
            <ac:spMk id="25" creationId="{4DE1AF2A-A7B3-C67A-F5C4-43F890C8E756}"/>
          </ac:spMkLst>
        </pc:spChg>
        <pc:spChg chg="del">
          <ac:chgData name="Rahel Ablorh" userId="6aa91fce-b404-42bc-912a-2716bf2f3f99" providerId="ADAL" clId="{A278F4B6-0ABB-471C-90D8-DDE3178F1261}" dt="2023-12-11T09:26:58.576" v="1333" actId="478"/>
          <ac:spMkLst>
            <pc:docMk/>
            <pc:sldMk cId="1423827953" sldId="300"/>
            <ac:spMk id="26" creationId="{F0BA509D-1DEB-0CD4-5FC7-5EBEFBE164A8}"/>
          </ac:spMkLst>
        </pc:spChg>
      </pc:sldChg>
      <pc:sldChg chg="modNotesTx">
        <pc:chgData name="Rahel Ablorh" userId="6aa91fce-b404-42bc-912a-2716bf2f3f99" providerId="ADAL" clId="{A278F4B6-0ABB-471C-90D8-DDE3178F1261}" dt="2023-12-11T09:39:04.736" v="1374" actId="20577"/>
        <pc:sldMkLst>
          <pc:docMk/>
          <pc:sldMk cId="3446634254" sldId="560"/>
        </pc:sldMkLst>
      </pc:sldChg>
      <pc:sldChg chg="addCm modNotesTx">
        <pc:chgData name="Rahel Ablorh" userId="6aa91fce-b404-42bc-912a-2716bf2f3f99" providerId="ADAL" clId="{A278F4B6-0ABB-471C-90D8-DDE3178F1261}" dt="2023-12-11T09:10:45.480" v="1148"/>
        <pc:sldMkLst>
          <pc:docMk/>
          <pc:sldMk cId="1369255605" sldId="580"/>
        </pc:sldMkLst>
        <pc:extLst>
          <p:ext xmlns:p="http://schemas.openxmlformats.org/presentationml/2006/main" uri="{D6D511B9-2390-475A-947B-AFAB55BFBCF1}">
            <pc226:cmChg xmlns:pc226="http://schemas.microsoft.com/office/powerpoint/2022/06/main/command" chg="add">
              <pc226:chgData name="Rahel Ablorh" userId="6aa91fce-b404-42bc-912a-2716bf2f3f99" providerId="ADAL" clId="{A278F4B6-0ABB-471C-90D8-DDE3178F1261}" dt="2023-12-11T09:10:45.480" v="1148"/>
              <pc2:cmMkLst xmlns:pc2="http://schemas.microsoft.com/office/powerpoint/2019/9/main/command">
                <pc:docMk/>
                <pc:sldMk cId="1369255605" sldId="580"/>
                <pc2:cmMk id="{24928CD6-F9A6-4BAD-AD17-AD50C16F6683}"/>
              </pc2:cmMkLst>
            </pc226:cmChg>
          </p:ext>
        </pc:extLst>
      </pc:sldChg>
      <pc:sldChg chg="delSp mod">
        <pc:chgData name="Rahel Ablorh" userId="6aa91fce-b404-42bc-912a-2716bf2f3f99" providerId="ADAL" clId="{A278F4B6-0ABB-471C-90D8-DDE3178F1261}" dt="2023-12-11T09:41:15.986" v="1378" actId="478"/>
        <pc:sldMkLst>
          <pc:docMk/>
          <pc:sldMk cId="3485831122" sldId="607"/>
        </pc:sldMkLst>
        <pc:spChg chg="del">
          <ac:chgData name="Rahel Ablorh" userId="6aa91fce-b404-42bc-912a-2716bf2f3f99" providerId="ADAL" clId="{A278F4B6-0ABB-471C-90D8-DDE3178F1261}" dt="2023-12-11T09:41:15.986" v="1378" actId="478"/>
          <ac:spMkLst>
            <pc:docMk/>
            <pc:sldMk cId="3485831122" sldId="607"/>
            <ac:spMk id="31" creationId="{D384BB6C-2B51-D006-01A1-F81E4242F864}"/>
          </ac:spMkLst>
        </pc:spChg>
        <pc:picChg chg="del">
          <ac:chgData name="Rahel Ablorh" userId="6aa91fce-b404-42bc-912a-2716bf2f3f99" providerId="ADAL" clId="{A278F4B6-0ABB-471C-90D8-DDE3178F1261}" dt="2023-12-11T09:41:13.890" v="1377" actId="478"/>
          <ac:picMkLst>
            <pc:docMk/>
            <pc:sldMk cId="3485831122" sldId="607"/>
            <ac:picMk id="29" creationId="{3F1B438B-D8C9-BCA0-48CE-8DC31CC7AF0F}"/>
          </ac:picMkLst>
        </pc:picChg>
      </pc:sldChg>
      <pc:sldChg chg="addCm">
        <pc:chgData name="Rahel Ablorh" userId="6aa91fce-b404-42bc-912a-2716bf2f3f99" providerId="ADAL" clId="{A278F4B6-0ABB-471C-90D8-DDE3178F1261}" dt="2023-12-11T09:40:59.942" v="1376"/>
        <pc:sldMkLst>
          <pc:docMk/>
          <pc:sldMk cId="1011486763" sldId="611"/>
        </pc:sldMkLst>
        <pc:extLst>
          <p:ext xmlns:p="http://schemas.openxmlformats.org/presentationml/2006/main" uri="{D6D511B9-2390-475A-947B-AFAB55BFBCF1}">
            <pc226:cmChg xmlns:pc226="http://schemas.microsoft.com/office/powerpoint/2022/06/main/command" chg="add">
              <pc226:chgData name="Rahel Ablorh" userId="6aa91fce-b404-42bc-912a-2716bf2f3f99" providerId="ADAL" clId="{A278F4B6-0ABB-471C-90D8-DDE3178F1261}" dt="2023-12-11T09:40:59.942" v="1376"/>
              <pc2:cmMkLst xmlns:pc2="http://schemas.microsoft.com/office/powerpoint/2019/9/main/command">
                <pc:docMk/>
                <pc:sldMk cId="1011486763" sldId="611"/>
                <pc2:cmMk id="{A53EF6E0-2475-4727-92DE-E30823D1C154}"/>
              </pc2:cmMkLst>
            </pc226:cmChg>
          </p:ext>
        </pc:extLst>
      </pc:sldChg>
      <pc:sldChg chg="delSp mod modNotesTx">
        <pc:chgData name="Rahel Ablorh" userId="6aa91fce-b404-42bc-912a-2716bf2f3f99" providerId="ADAL" clId="{A278F4B6-0ABB-471C-90D8-DDE3178F1261}" dt="2023-12-11T09:27:35.295" v="1334" actId="20577"/>
        <pc:sldMkLst>
          <pc:docMk/>
          <pc:sldMk cId="3670401885" sldId="622"/>
        </pc:sldMkLst>
        <pc:spChg chg="del">
          <ac:chgData name="Rahel Ablorh" userId="6aa91fce-b404-42bc-912a-2716bf2f3f99" providerId="ADAL" clId="{A278F4B6-0ABB-471C-90D8-DDE3178F1261}" dt="2023-12-11T09:26:48.145" v="1330" actId="478"/>
          <ac:spMkLst>
            <pc:docMk/>
            <pc:sldMk cId="3670401885" sldId="622"/>
            <ac:spMk id="2" creationId="{F8455C81-829D-2CD4-34C6-CDAF06A9B03E}"/>
          </ac:spMkLst>
        </pc:spChg>
        <pc:spChg chg="del">
          <ac:chgData name="Rahel Ablorh" userId="6aa91fce-b404-42bc-912a-2716bf2f3f99" providerId="ADAL" clId="{A278F4B6-0ABB-471C-90D8-DDE3178F1261}" dt="2023-12-11T09:26:50.903" v="1331" actId="478"/>
          <ac:spMkLst>
            <pc:docMk/>
            <pc:sldMk cId="3670401885" sldId="622"/>
            <ac:spMk id="3" creationId="{91D86B91-1FFB-6AC3-BAB8-B3C8FA70DBE4}"/>
          </ac:spMkLst>
        </pc:spChg>
      </pc:sldChg>
      <pc:sldChg chg="delSp mod">
        <pc:chgData name="Rahel Ablorh" userId="6aa91fce-b404-42bc-912a-2716bf2f3f99" providerId="ADAL" clId="{A278F4B6-0ABB-471C-90D8-DDE3178F1261}" dt="2023-12-11T09:29:31.109" v="1337" actId="478"/>
        <pc:sldMkLst>
          <pc:docMk/>
          <pc:sldMk cId="4175014900" sldId="623"/>
        </pc:sldMkLst>
        <pc:spChg chg="del">
          <ac:chgData name="Rahel Ablorh" userId="6aa91fce-b404-42bc-912a-2716bf2f3f99" providerId="ADAL" clId="{A278F4B6-0ABB-471C-90D8-DDE3178F1261}" dt="2023-12-11T09:29:28.558" v="1336" actId="478"/>
          <ac:spMkLst>
            <pc:docMk/>
            <pc:sldMk cId="4175014900" sldId="623"/>
            <ac:spMk id="8" creationId="{7B2D2A7C-6FB2-113D-5596-ABA2CF4823D5}"/>
          </ac:spMkLst>
        </pc:spChg>
        <pc:spChg chg="del">
          <ac:chgData name="Rahel Ablorh" userId="6aa91fce-b404-42bc-912a-2716bf2f3f99" providerId="ADAL" clId="{A278F4B6-0ABB-471C-90D8-DDE3178F1261}" dt="2023-12-11T09:29:31.109" v="1337" actId="478"/>
          <ac:spMkLst>
            <pc:docMk/>
            <pc:sldMk cId="4175014900" sldId="623"/>
            <ac:spMk id="9" creationId="{6F93A45C-E8F5-A48E-04B6-314CAE8048AE}"/>
          </ac:spMkLst>
        </pc:spChg>
      </pc:sldChg>
      <pc:sldChg chg="modSp mod addCm modCm modNotesTx">
        <pc:chgData name="Rahel Ablorh" userId="6aa91fce-b404-42bc-912a-2716bf2f3f99" providerId="ADAL" clId="{A278F4B6-0ABB-471C-90D8-DDE3178F1261}" dt="2023-12-11T09:17:28.539" v="1230" actId="20577"/>
        <pc:sldMkLst>
          <pc:docMk/>
          <pc:sldMk cId="811562996" sldId="624"/>
        </pc:sldMkLst>
        <pc:spChg chg="mod">
          <ac:chgData name="Rahel Ablorh" userId="6aa91fce-b404-42bc-912a-2716bf2f3f99" providerId="ADAL" clId="{A278F4B6-0ABB-471C-90D8-DDE3178F1261}" dt="2023-12-11T09:14:08.300" v="1217" actId="20577"/>
          <ac:spMkLst>
            <pc:docMk/>
            <pc:sldMk cId="811562996" sldId="624"/>
            <ac:spMk id="2" creationId="{3454AAF6-1173-E779-6677-29566288E7C7}"/>
          </ac:spMkLst>
        </pc:spChg>
        <pc:extLst>
          <p:ext xmlns:p="http://schemas.openxmlformats.org/presentationml/2006/main" uri="{D6D511B9-2390-475A-947B-AFAB55BFBCF1}">
            <pc226:cmChg xmlns:pc226="http://schemas.microsoft.com/office/powerpoint/2022/06/main/command" chg="add mod">
              <pc226:chgData name="Rahel Ablorh" userId="6aa91fce-b404-42bc-912a-2716bf2f3f99" providerId="ADAL" clId="{A278F4B6-0ABB-471C-90D8-DDE3178F1261}" dt="2023-12-11T09:16:23.178" v="1220"/>
              <pc2:cmMkLst xmlns:pc2="http://schemas.microsoft.com/office/powerpoint/2019/9/main/command">
                <pc:docMk/>
                <pc:sldMk cId="811562996" sldId="624"/>
                <pc2:cmMk id="{845EE488-248D-4F15-A026-DAD6EB2EC06F}"/>
              </pc2:cmMkLst>
            </pc226:cmChg>
          </p:ext>
        </pc:extLst>
      </pc:sldChg>
      <pc:sldChg chg="addCm modNotesTx">
        <pc:chgData name="Rahel Ablorh" userId="6aa91fce-b404-42bc-912a-2716bf2f3f99" providerId="ADAL" clId="{A278F4B6-0ABB-471C-90D8-DDE3178F1261}" dt="2023-12-11T09:21:39.535" v="1257"/>
        <pc:sldMkLst>
          <pc:docMk/>
          <pc:sldMk cId="3857515534" sldId="626"/>
        </pc:sldMkLst>
        <pc:extLst>
          <p:ext xmlns:p="http://schemas.openxmlformats.org/presentationml/2006/main" uri="{D6D511B9-2390-475A-947B-AFAB55BFBCF1}">
            <pc226:cmChg xmlns:pc226="http://schemas.microsoft.com/office/powerpoint/2022/06/main/command" chg="add">
              <pc226:chgData name="Rahel Ablorh" userId="6aa91fce-b404-42bc-912a-2716bf2f3f99" providerId="ADAL" clId="{A278F4B6-0ABB-471C-90D8-DDE3178F1261}" dt="2023-12-11T09:21:39.535" v="1257"/>
              <pc2:cmMkLst xmlns:pc2="http://schemas.microsoft.com/office/powerpoint/2019/9/main/command">
                <pc:docMk/>
                <pc:sldMk cId="3857515534" sldId="626"/>
                <pc2:cmMk id="{2D28CB85-4E98-415D-A7D4-3A684AE69EDA}"/>
              </pc2:cmMkLst>
            </pc226:cmChg>
          </p:ext>
        </pc:extLst>
      </pc:sldChg>
      <pc:sldChg chg="modSp mod">
        <pc:chgData name="Rahel Ablorh" userId="6aa91fce-b404-42bc-912a-2716bf2f3f99" providerId="ADAL" clId="{A278F4B6-0ABB-471C-90D8-DDE3178F1261}" dt="2023-12-11T08:52:21.688" v="455" actId="20577"/>
        <pc:sldMkLst>
          <pc:docMk/>
          <pc:sldMk cId="387175387" sldId="630"/>
        </pc:sldMkLst>
        <pc:spChg chg="mod">
          <ac:chgData name="Rahel Ablorh" userId="6aa91fce-b404-42bc-912a-2716bf2f3f99" providerId="ADAL" clId="{A278F4B6-0ABB-471C-90D8-DDE3178F1261}" dt="2023-12-11T08:52:21.688" v="455" actId="20577"/>
          <ac:spMkLst>
            <pc:docMk/>
            <pc:sldMk cId="387175387" sldId="630"/>
            <ac:spMk id="3" creationId="{3C6792CF-876A-60F0-5A4A-6C4CA7BE3712}"/>
          </ac:spMkLst>
        </pc:spChg>
      </pc:sldChg>
      <pc:sldChg chg="addCm modNotesTx">
        <pc:chgData name="Rahel Ablorh" userId="6aa91fce-b404-42bc-912a-2716bf2f3f99" providerId="ADAL" clId="{A278F4B6-0ABB-471C-90D8-DDE3178F1261}" dt="2023-12-11T08:31:18.097" v="422"/>
        <pc:sldMkLst>
          <pc:docMk/>
          <pc:sldMk cId="4287418908" sldId="631"/>
        </pc:sldMkLst>
        <pc:extLst>
          <p:ext xmlns:p="http://schemas.openxmlformats.org/presentationml/2006/main" uri="{D6D511B9-2390-475A-947B-AFAB55BFBCF1}">
            <pc226:cmChg xmlns:pc226="http://schemas.microsoft.com/office/powerpoint/2022/06/main/command" chg="add">
              <pc226:chgData name="Rahel Ablorh" userId="6aa91fce-b404-42bc-912a-2716bf2f3f99" providerId="ADAL" clId="{A278F4B6-0ABB-471C-90D8-DDE3178F1261}" dt="2023-12-11T08:31:18.097" v="422"/>
              <pc2:cmMkLst xmlns:pc2="http://schemas.microsoft.com/office/powerpoint/2019/9/main/command">
                <pc:docMk/>
                <pc:sldMk cId="4287418908" sldId="631"/>
                <pc2:cmMk id="{9EABA8E0-4164-4214-930E-A37D75B45235}"/>
              </pc2:cmMkLst>
            </pc226:cmChg>
          </p:ext>
        </pc:extLst>
      </pc:sldChg>
      <pc:sldChg chg="modSp mod modNotesTx">
        <pc:chgData name="Rahel Ablorh" userId="6aa91fce-b404-42bc-912a-2716bf2f3f99" providerId="ADAL" clId="{A278F4B6-0ABB-471C-90D8-DDE3178F1261}" dt="2023-12-11T09:03:26.670" v="991" actId="20577"/>
        <pc:sldMkLst>
          <pc:docMk/>
          <pc:sldMk cId="1889911642" sldId="632"/>
        </pc:sldMkLst>
        <pc:spChg chg="mod">
          <ac:chgData name="Rahel Ablorh" userId="6aa91fce-b404-42bc-912a-2716bf2f3f99" providerId="ADAL" clId="{A278F4B6-0ABB-471C-90D8-DDE3178F1261}" dt="2023-12-11T08:55:36.025" v="528" actId="6549"/>
          <ac:spMkLst>
            <pc:docMk/>
            <pc:sldMk cId="1889911642" sldId="632"/>
            <ac:spMk id="5" creationId="{235436A1-87EE-3F70-E2D0-F7B61F9B44E3}"/>
          </ac:spMkLst>
        </pc:spChg>
      </pc:sldChg>
      <pc:sldChg chg="modNotesTx">
        <pc:chgData name="Rahel Ablorh" userId="6aa91fce-b404-42bc-912a-2716bf2f3f99" providerId="ADAL" clId="{A278F4B6-0ABB-471C-90D8-DDE3178F1261}" dt="2023-12-11T09:11:47.823" v="1182" actId="20577"/>
        <pc:sldMkLst>
          <pc:docMk/>
          <pc:sldMk cId="2616689186" sldId="634"/>
        </pc:sldMkLst>
      </pc:sldChg>
      <pc:sldChg chg="modNotesTx">
        <pc:chgData name="Rahel Ablorh" userId="6aa91fce-b404-42bc-912a-2716bf2f3f99" providerId="ADAL" clId="{A278F4B6-0ABB-471C-90D8-DDE3178F1261}" dt="2023-12-11T09:13:17.904" v="1183"/>
        <pc:sldMkLst>
          <pc:docMk/>
          <pc:sldMk cId="2745833530" sldId="635"/>
        </pc:sldMkLst>
      </pc:sldChg>
    </pc:docChg>
  </pc:docChgLst>
  <pc:docChgLst>
    <pc:chgData name="Jessica Momorie" userId="S::jessica.momorie_eper.ch#ext#@fastenopfer.onmicrosoft.com::e77ba923-5017-4caf-8985-42f7b7011553" providerId="AD" clId="Web-{B42BF5CD-D824-49FA-DA50-A94EE5EAFF4A}"/>
    <pc:docChg chg="addSld delSld modSld">
      <pc:chgData name="Jessica Momorie" userId="S::jessica.momorie_eper.ch#ext#@fastenopfer.onmicrosoft.com::e77ba923-5017-4caf-8985-42f7b7011553" providerId="AD" clId="Web-{B42BF5CD-D824-49FA-DA50-A94EE5EAFF4A}" dt="2023-12-01T15:56:03.133" v="98"/>
      <pc:docMkLst>
        <pc:docMk/>
      </pc:docMkLst>
      <pc:sldChg chg="modSp">
        <pc:chgData name="Jessica Momorie" userId="S::jessica.momorie_eper.ch#ext#@fastenopfer.onmicrosoft.com::e77ba923-5017-4caf-8985-42f7b7011553" providerId="AD" clId="Web-{B42BF5CD-D824-49FA-DA50-A94EE5EAFF4A}" dt="2023-12-01T15:54:19.630" v="93" actId="20577"/>
        <pc:sldMkLst>
          <pc:docMk/>
          <pc:sldMk cId="2466426346" sldId="257"/>
        </pc:sldMkLst>
        <pc:spChg chg="mod">
          <ac:chgData name="Jessica Momorie" userId="S::jessica.momorie_eper.ch#ext#@fastenopfer.onmicrosoft.com::e77ba923-5017-4caf-8985-42f7b7011553" providerId="AD" clId="Web-{B42BF5CD-D824-49FA-DA50-A94EE5EAFF4A}" dt="2023-12-01T15:52:49.581" v="89" actId="1076"/>
          <ac:spMkLst>
            <pc:docMk/>
            <pc:sldMk cId="2466426346" sldId="257"/>
            <ac:spMk id="2" creationId="{F1EBED04-6B22-3997-EFEA-72A216DDD4F4}"/>
          </ac:spMkLst>
        </pc:spChg>
        <pc:spChg chg="mod">
          <ac:chgData name="Jessica Momorie" userId="S::jessica.momorie_eper.ch#ext#@fastenopfer.onmicrosoft.com::e77ba923-5017-4caf-8985-42f7b7011553" providerId="AD" clId="Web-{B42BF5CD-D824-49FA-DA50-A94EE5EAFF4A}" dt="2023-12-01T15:53:26.395" v="92" actId="1076"/>
          <ac:spMkLst>
            <pc:docMk/>
            <pc:sldMk cId="2466426346" sldId="257"/>
            <ac:spMk id="4" creationId="{AAE2583A-2A99-479B-1638-EF8B8FE7B72E}"/>
          </ac:spMkLst>
        </pc:spChg>
        <pc:spChg chg="mod">
          <ac:chgData name="Jessica Momorie" userId="S::jessica.momorie_eper.ch#ext#@fastenopfer.onmicrosoft.com::e77ba923-5017-4caf-8985-42f7b7011553" providerId="AD" clId="Web-{B42BF5CD-D824-49FA-DA50-A94EE5EAFF4A}" dt="2023-12-01T15:54:19.630" v="93" actId="20577"/>
          <ac:spMkLst>
            <pc:docMk/>
            <pc:sldMk cId="2466426346" sldId="257"/>
            <ac:spMk id="13315" creationId="{00000000-0000-0000-0000-000000000000}"/>
          </ac:spMkLst>
        </pc:spChg>
      </pc:sldChg>
      <pc:sldChg chg="modSp">
        <pc:chgData name="Jessica Momorie" userId="S::jessica.momorie_eper.ch#ext#@fastenopfer.onmicrosoft.com::e77ba923-5017-4caf-8985-42f7b7011553" providerId="AD" clId="Web-{B42BF5CD-D824-49FA-DA50-A94EE5EAFF4A}" dt="2023-12-01T15:52:17.752" v="86" actId="20577"/>
        <pc:sldMkLst>
          <pc:docMk/>
          <pc:sldMk cId="3445280591" sldId="269"/>
        </pc:sldMkLst>
        <pc:spChg chg="mod">
          <ac:chgData name="Jessica Momorie" userId="S::jessica.momorie_eper.ch#ext#@fastenopfer.onmicrosoft.com::e77ba923-5017-4caf-8985-42f7b7011553" providerId="AD" clId="Web-{B42BF5CD-D824-49FA-DA50-A94EE5EAFF4A}" dt="2023-12-01T15:52:17.752" v="86" actId="20577"/>
          <ac:spMkLst>
            <pc:docMk/>
            <pc:sldMk cId="3445280591" sldId="269"/>
            <ac:spMk id="7" creationId="{62D4D593-D06E-9BBB-D9BB-A10435A2123A}"/>
          </ac:spMkLst>
        </pc:spChg>
        <pc:spChg chg="mod">
          <ac:chgData name="Jessica Momorie" userId="S::jessica.momorie_eper.ch#ext#@fastenopfer.onmicrosoft.com::e77ba923-5017-4caf-8985-42f7b7011553" providerId="AD" clId="Web-{B42BF5CD-D824-49FA-DA50-A94EE5EAFF4A}" dt="2023-12-01T15:51:57.471" v="81" actId="20577"/>
          <ac:spMkLst>
            <pc:docMk/>
            <pc:sldMk cId="3445280591" sldId="269"/>
            <ac:spMk id="9" creationId="{D33CAEE3-F6C6-9A1E-0431-ED5E0BD57C86}"/>
          </ac:spMkLst>
        </pc:spChg>
      </pc:sldChg>
      <pc:sldChg chg="delSp modSp">
        <pc:chgData name="Jessica Momorie" userId="S::jessica.momorie_eper.ch#ext#@fastenopfer.onmicrosoft.com::e77ba923-5017-4caf-8985-42f7b7011553" providerId="AD" clId="Web-{B42BF5CD-D824-49FA-DA50-A94EE5EAFF4A}" dt="2023-12-01T15:45:46.086" v="32" actId="1076"/>
        <pc:sldMkLst>
          <pc:docMk/>
          <pc:sldMk cId="3745737875" sldId="271"/>
        </pc:sldMkLst>
        <pc:spChg chg="mod ord">
          <ac:chgData name="Jessica Momorie" userId="S::jessica.momorie_eper.ch#ext#@fastenopfer.onmicrosoft.com::e77ba923-5017-4caf-8985-42f7b7011553" providerId="AD" clId="Web-{B42BF5CD-D824-49FA-DA50-A94EE5EAFF4A}" dt="2023-12-01T15:41:26.643" v="26" actId="1076"/>
          <ac:spMkLst>
            <pc:docMk/>
            <pc:sldMk cId="3745737875" sldId="271"/>
            <ac:spMk id="7" creationId="{D450EF3F-C135-8F88-EF9F-53B242AEE5FB}"/>
          </ac:spMkLst>
        </pc:spChg>
        <pc:spChg chg="mod">
          <ac:chgData name="Jessica Momorie" userId="S::jessica.momorie_eper.ch#ext#@fastenopfer.onmicrosoft.com::e77ba923-5017-4caf-8985-42f7b7011553" providerId="AD" clId="Web-{B42BF5CD-D824-49FA-DA50-A94EE5EAFF4A}" dt="2023-12-01T15:39:47.718" v="8" actId="1076"/>
          <ac:spMkLst>
            <pc:docMk/>
            <pc:sldMk cId="3745737875" sldId="271"/>
            <ac:spMk id="17" creationId="{2C1F3CF9-8F0E-65FB-381E-8A2057BDF60A}"/>
          </ac:spMkLst>
        </pc:spChg>
        <pc:spChg chg="mod">
          <ac:chgData name="Jessica Momorie" userId="S::jessica.momorie_eper.ch#ext#@fastenopfer.onmicrosoft.com::e77ba923-5017-4caf-8985-42f7b7011553" providerId="AD" clId="Web-{B42BF5CD-D824-49FA-DA50-A94EE5EAFF4A}" dt="2023-12-01T15:39:47.734" v="9" actId="1076"/>
          <ac:spMkLst>
            <pc:docMk/>
            <pc:sldMk cId="3745737875" sldId="271"/>
            <ac:spMk id="19" creationId="{D2617671-2C1F-177A-8400-1F0E61F29EE0}"/>
          </ac:spMkLst>
        </pc:spChg>
        <pc:spChg chg="mod">
          <ac:chgData name="Jessica Momorie" userId="S::jessica.momorie_eper.ch#ext#@fastenopfer.onmicrosoft.com::e77ba923-5017-4caf-8985-42f7b7011553" providerId="AD" clId="Web-{B42BF5CD-D824-49FA-DA50-A94EE5EAFF4A}" dt="2023-12-01T15:39:47.750" v="10" actId="1076"/>
          <ac:spMkLst>
            <pc:docMk/>
            <pc:sldMk cId="3745737875" sldId="271"/>
            <ac:spMk id="21" creationId="{08EC9BAA-3E33-B541-D66E-D3624B3970BF}"/>
          </ac:spMkLst>
        </pc:spChg>
        <pc:spChg chg="mod">
          <ac:chgData name="Jessica Momorie" userId="S::jessica.momorie_eper.ch#ext#@fastenopfer.onmicrosoft.com::e77ba923-5017-4caf-8985-42f7b7011553" providerId="AD" clId="Web-{B42BF5CD-D824-49FA-DA50-A94EE5EAFF4A}" dt="2023-12-01T15:39:47.750" v="11" actId="1076"/>
          <ac:spMkLst>
            <pc:docMk/>
            <pc:sldMk cId="3745737875" sldId="271"/>
            <ac:spMk id="23" creationId="{F12883EF-E454-DBEF-ED71-B70EE886002F}"/>
          </ac:spMkLst>
        </pc:spChg>
        <pc:spChg chg="mod">
          <ac:chgData name="Jessica Momorie" userId="S::jessica.momorie_eper.ch#ext#@fastenopfer.onmicrosoft.com::e77ba923-5017-4caf-8985-42f7b7011553" providerId="AD" clId="Web-{B42BF5CD-D824-49FA-DA50-A94EE5EAFF4A}" dt="2023-12-01T15:43:47.865" v="27"/>
          <ac:spMkLst>
            <pc:docMk/>
            <pc:sldMk cId="3745737875" sldId="271"/>
            <ac:spMk id="26" creationId="{A8C4296A-FEBE-6901-43B1-B98195E7DD8B}"/>
          </ac:spMkLst>
        </pc:spChg>
        <pc:spChg chg="mod">
          <ac:chgData name="Jessica Momorie" userId="S::jessica.momorie_eper.ch#ext#@fastenopfer.onmicrosoft.com::e77ba923-5017-4caf-8985-42f7b7011553" providerId="AD" clId="Web-{B42BF5CD-D824-49FA-DA50-A94EE5EAFF4A}" dt="2023-12-01T15:43:47.880" v="28"/>
          <ac:spMkLst>
            <pc:docMk/>
            <pc:sldMk cId="3745737875" sldId="271"/>
            <ac:spMk id="28" creationId="{50FA171B-362D-D401-1D53-A9713BD2EEFB}"/>
          </ac:spMkLst>
        </pc:spChg>
        <pc:spChg chg="mod">
          <ac:chgData name="Jessica Momorie" userId="S::jessica.momorie_eper.ch#ext#@fastenopfer.onmicrosoft.com::e77ba923-5017-4caf-8985-42f7b7011553" providerId="AD" clId="Web-{B42BF5CD-D824-49FA-DA50-A94EE5EAFF4A}" dt="2023-12-01T15:43:47.880" v="29"/>
          <ac:spMkLst>
            <pc:docMk/>
            <pc:sldMk cId="3745737875" sldId="271"/>
            <ac:spMk id="30" creationId="{0F9B87FC-A914-3AA2-014C-F8E4D07E7BE2}"/>
          </ac:spMkLst>
        </pc:spChg>
        <pc:spChg chg="mod">
          <ac:chgData name="Jessica Momorie" userId="S::jessica.momorie_eper.ch#ext#@fastenopfer.onmicrosoft.com::e77ba923-5017-4caf-8985-42f7b7011553" providerId="AD" clId="Web-{B42BF5CD-D824-49FA-DA50-A94EE5EAFF4A}" dt="2023-12-01T15:45:46.086" v="32" actId="1076"/>
          <ac:spMkLst>
            <pc:docMk/>
            <pc:sldMk cId="3745737875" sldId="271"/>
            <ac:spMk id="31" creationId="{03885275-C79E-21A0-79A6-2A7D08292EBE}"/>
          </ac:spMkLst>
        </pc:spChg>
        <pc:spChg chg="mod">
          <ac:chgData name="Jessica Momorie" userId="S::jessica.momorie_eper.ch#ext#@fastenopfer.onmicrosoft.com::e77ba923-5017-4caf-8985-42f7b7011553" providerId="AD" clId="Web-{B42BF5CD-D824-49FA-DA50-A94EE5EAFF4A}" dt="2023-12-01T15:45:34.430" v="31" actId="1076"/>
          <ac:spMkLst>
            <pc:docMk/>
            <pc:sldMk cId="3745737875" sldId="271"/>
            <ac:spMk id="30720" creationId="{CD4BCC52-912B-F8A8-B397-AA0BD42AD285}"/>
          </ac:spMkLst>
        </pc:spChg>
        <pc:spChg chg="mod">
          <ac:chgData name="Jessica Momorie" userId="S::jessica.momorie_eper.ch#ext#@fastenopfer.onmicrosoft.com::e77ba923-5017-4caf-8985-42f7b7011553" providerId="AD" clId="Web-{B42BF5CD-D824-49FA-DA50-A94EE5EAFF4A}" dt="2023-12-01T15:40:24.001" v="19" actId="1076"/>
          <ac:spMkLst>
            <pc:docMk/>
            <pc:sldMk cId="3745737875" sldId="271"/>
            <ac:spMk id="30722" creationId="{6AF0C85A-87D9-4C7F-648F-7F29A4FD9415}"/>
          </ac:spMkLst>
        </pc:spChg>
        <pc:spChg chg="mod">
          <ac:chgData name="Jessica Momorie" userId="S::jessica.momorie_eper.ch#ext#@fastenopfer.onmicrosoft.com::e77ba923-5017-4caf-8985-42f7b7011553" providerId="AD" clId="Web-{B42BF5CD-D824-49FA-DA50-A94EE5EAFF4A}" dt="2023-12-01T15:40:07.766" v="17" actId="1076"/>
          <ac:spMkLst>
            <pc:docMk/>
            <pc:sldMk cId="3745737875" sldId="271"/>
            <ac:spMk id="30723" creationId="{D5BF9FEE-06ED-62CC-8729-A604022D8B8C}"/>
          </ac:spMkLst>
        </pc:spChg>
        <pc:grpChg chg="mod">
          <ac:chgData name="Jessica Momorie" userId="S::jessica.momorie_eper.ch#ext#@fastenopfer.onmicrosoft.com::e77ba923-5017-4caf-8985-42f7b7011553" providerId="AD" clId="Web-{B42BF5CD-D824-49FA-DA50-A94EE5EAFF4A}" dt="2023-12-01T15:40:15.813" v="18" actId="1076"/>
          <ac:grpSpMkLst>
            <pc:docMk/>
            <pc:sldMk cId="3745737875" sldId="271"/>
            <ac:grpSpMk id="3" creationId="{5F71C5D2-4C12-6C93-3D25-1E5EEDFA2E9B}"/>
          </ac:grpSpMkLst>
        </pc:grpChg>
        <pc:grpChg chg="del">
          <ac:chgData name="Jessica Momorie" userId="S::jessica.momorie_eper.ch#ext#@fastenopfer.onmicrosoft.com::e77ba923-5017-4caf-8985-42f7b7011553" providerId="AD" clId="Web-{B42BF5CD-D824-49FA-DA50-A94EE5EAFF4A}" dt="2023-12-01T15:35:52.978" v="3"/>
          <ac:grpSpMkLst>
            <pc:docMk/>
            <pc:sldMk cId="3745737875" sldId="271"/>
            <ac:grpSpMk id="10" creationId="{DF0E7700-099F-BDF3-220C-68752895B661}"/>
          </ac:grpSpMkLst>
        </pc:grpChg>
      </pc:sldChg>
      <pc:sldChg chg="addSp delSp modSp">
        <pc:chgData name="Jessica Momorie" userId="S::jessica.momorie_eper.ch#ext#@fastenopfer.onmicrosoft.com::e77ba923-5017-4caf-8985-42f7b7011553" providerId="AD" clId="Web-{B42BF5CD-D824-49FA-DA50-A94EE5EAFF4A}" dt="2023-12-01T15:51:31.720" v="79" actId="1076"/>
        <pc:sldMkLst>
          <pc:docMk/>
          <pc:sldMk cId="3485831122" sldId="607"/>
        </pc:sldMkLst>
        <pc:spChg chg="mod">
          <ac:chgData name="Jessica Momorie" userId="S::jessica.momorie_eper.ch#ext#@fastenopfer.onmicrosoft.com::e77ba923-5017-4caf-8985-42f7b7011553" providerId="AD" clId="Web-{B42BF5CD-D824-49FA-DA50-A94EE5EAFF4A}" dt="2023-12-01T15:51:04.235" v="77" actId="1076"/>
          <ac:spMkLst>
            <pc:docMk/>
            <pc:sldMk cId="3485831122" sldId="607"/>
            <ac:spMk id="15" creationId="{3018A0E5-2BBE-929F-4993-18A85F6A0570}"/>
          </ac:spMkLst>
        </pc:spChg>
        <pc:spChg chg="mod">
          <ac:chgData name="Jessica Momorie" userId="S::jessica.momorie_eper.ch#ext#@fastenopfer.onmicrosoft.com::e77ba923-5017-4caf-8985-42f7b7011553" providerId="AD" clId="Web-{B42BF5CD-D824-49FA-DA50-A94EE5EAFF4A}" dt="2023-12-01T15:50:45.656" v="75" actId="1076"/>
          <ac:spMkLst>
            <pc:docMk/>
            <pc:sldMk cId="3485831122" sldId="607"/>
            <ac:spMk id="20" creationId="{165BB8B7-3570-BA1E-0BEB-0631A509D31A}"/>
          </ac:spMkLst>
        </pc:spChg>
        <pc:spChg chg="mod">
          <ac:chgData name="Jessica Momorie" userId="S::jessica.momorie_eper.ch#ext#@fastenopfer.onmicrosoft.com::e77ba923-5017-4caf-8985-42f7b7011553" providerId="AD" clId="Web-{B42BF5CD-D824-49FA-DA50-A94EE5EAFF4A}" dt="2023-12-01T15:51:10.985" v="78" actId="1076"/>
          <ac:spMkLst>
            <pc:docMk/>
            <pc:sldMk cId="3485831122" sldId="607"/>
            <ac:spMk id="22" creationId="{D0E48500-2601-B294-C4B9-33290351884B}"/>
          </ac:spMkLst>
        </pc:spChg>
        <pc:spChg chg="del mod">
          <ac:chgData name="Jessica Momorie" userId="S::jessica.momorie_eper.ch#ext#@fastenopfer.onmicrosoft.com::e77ba923-5017-4caf-8985-42f7b7011553" providerId="AD" clId="Web-{B42BF5CD-D824-49FA-DA50-A94EE5EAFF4A}" dt="2023-12-01T15:46:51.088" v="39"/>
          <ac:spMkLst>
            <pc:docMk/>
            <pc:sldMk cId="3485831122" sldId="607"/>
            <ac:spMk id="24" creationId="{4421FBB1-4CA4-3A2A-A0A6-FABE82318F31}"/>
          </ac:spMkLst>
        </pc:spChg>
        <pc:grpChg chg="mod">
          <ac:chgData name="Jessica Momorie" userId="S::jessica.momorie_eper.ch#ext#@fastenopfer.onmicrosoft.com::e77ba923-5017-4caf-8985-42f7b7011553" providerId="AD" clId="Web-{B42BF5CD-D824-49FA-DA50-A94EE5EAFF4A}" dt="2023-12-01T15:50:56.516" v="76" actId="1076"/>
          <ac:grpSpMkLst>
            <pc:docMk/>
            <pc:sldMk cId="3485831122" sldId="607"/>
            <ac:grpSpMk id="4" creationId="{C7175AD4-FE47-66FD-B324-068680E5B2A9}"/>
          </ac:grpSpMkLst>
        </pc:grpChg>
        <pc:grpChg chg="del">
          <ac:chgData name="Jessica Momorie" userId="S::jessica.momorie_eper.ch#ext#@fastenopfer.onmicrosoft.com::e77ba923-5017-4caf-8985-42f7b7011553" providerId="AD" clId="Web-{B42BF5CD-D824-49FA-DA50-A94EE5EAFF4A}" dt="2023-12-01T15:46:44.354" v="36"/>
          <ac:grpSpMkLst>
            <pc:docMk/>
            <pc:sldMk cId="3485831122" sldId="607"/>
            <ac:grpSpMk id="12" creationId="{2224943E-F602-8BBC-2E6E-C0FFF98BEC68}"/>
          </ac:grpSpMkLst>
        </pc:grpChg>
        <pc:picChg chg="add mod">
          <ac:chgData name="Jessica Momorie" userId="S::jessica.momorie_eper.ch#ext#@fastenopfer.onmicrosoft.com::e77ba923-5017-4caf-8985-42f7b7011553" providerId="AD" clId="Web-{B42BF5CD-D824-49FA-DA50-A94EE5EAFF4A}" dt="2023-12-01T15:51:31.720" v="79" actId="1076"/>
          <ac:picMkLst>
            <pc:docMk/>
            <pc:sldMk cId="3485831122" sldId="607"/>
            <ac:picMk id="3" creationId="{D996B0C6-9E17-96C4-DEA8-32F660F7465F}"/>
          </ac:picMkLst>
        </pc:picChg>
        <pc:picChg chg="del">
          <ac:chgData name="Jessica Momorie" userId="S::jessica.momorie_eper.ch#ext#@fastenopfer.onmicrosoft.com::e77ba923-5017-4caf-8985-42f7b7011553" providerId="AD" clId="Web-{B42BF5CD-D824-49FA-DA50-A94EE5EAFF4A}" dt="2023-12-01T15:46:40.635" v="35"/>
          <ac:picMkLst>
            <pc:docMk/>
            <pc:sldMk cId="3485831122" sldId="607"/>
            <ac:picMk id="7" creationId="{68991535-D2F6-8AAC-11DF-3F188C82A142}"/>
          </ac:picMkLst>
        </pc:picChg>
        <pc:picChg chg="mod">
          <ac:chgData name="Jessica Momorie" userId="S::jessica.momorie_eper.ch#ext#@fastenopfer.onmicrosoft.com::e77ba923-5017-4caf-8985-42f7b7011553" providerId="AD" clId="Web-{B42BF5CD-D824-49FA-DA50-A94EE5EAFF4A}" dt="2023-12-01T15:48:00.949" v="52" actId="1076"/>
          <ac:picMkLst>
            <pc:docMk/>
            <pc:sldMk cId="3485831122" sldId="607"/>
            <ac:picMk id="29" creationId="{3F1B438B-D8C9-BCA0-48CE-8DC31CC7AF0F}"/>
          </ac:picMkLst>
        </pc:picChg>
      </pc:sldChg>
      <pc:sldChg chg="delSp modSp">
        <pc:chgData name="Jessica Momorie" userId="S::jessica.momorie_eper.ch#ext#@fastenopfer.onmicrosoft.com::e77ba923-5017-4caf-8985-42f7b7011553" providerId="AD" clId="Web-{B42BF5CD-D824-49FA-DA50-A94EE5EAFF4A}" dt="2023-12-01T15:46:32.103" v="34"/>
        <pc:sldMkLst>
          <pc:docMk/>
          <pc:sldMk cId="3447783888" sldId="608"/>
        </pc:sldMkLst>
        <pc:spChg chg="del mod">
          <ac:chgData name="Jessica Momorie" userId="S::jessica.momorie_eper.ch#ext#@fastenopfer.onmicrosoft.com::e77ba923-5017-4caf-8985-42f7b7011553" providerId="AD" clId="Web-{B42BF5CD-D824-49FA-DA50-A94EE5EAFF4A}" dt="2023-12-01T15:46:32.103" v="34"/>
          <ac:spMkLst>
            <pc:docMk/>
            <pc:sldMk cId="3447783888" sldId="608"/>
            <ac:spMk id="114" creationId="{2C48454E-898E-F484-E7E5-70895CFE7F0C}"/>
          </ac:spMkLst>
        </pc:spChg>
      </pc:sldChg>
      <pc:sldChg chg="del">
        <pc:chgData name="Jessica Momorie" userId="S::jessica.momorie_eper.ch#ext#@fastenopfer.onmicrosoft.com::e77ba923-5017-4caf-8985-42f7b7011553" providerId="AD" clId="Web-{B42BF5CD-D824-49FA-DA50-A94EE5EAFF4A}" dt="2023-12-01T15:33:06.396" v="2"/>
        <pc:sldMkLst>
          <pc:docMk/>
          <pc:sldMk cId="3128707924" sldId="619"/>
        </pc:sldMkLst>
      </pc:sldChg>
      <pc:sldChg chg="modSp">
        <pc:chgData name="Jessica Momorie" userId="S::jessica.momorie_eper.ch#ext#@fastenopfer.onmicrosoft.com::e77ba923-5017-4caf-8985-42f7b7011553" providerId="AD" clId="Web-{B42BF5CD-D824-49FA-DA50-A94EE5EAFF4A}" dt="2023-12-01T15:33:03.021" v="1" actId="20577"/>
        <pc:sldMkLst>
          <pc:docMk/>
          <pc:sldMk cId="153718654" sldId="620"/>
        </pc:sldMkLst>
        <pc:spChg chg="mod">
          <ac:chgData name="Jessica Momorie" userId="S::jessica.momorie_eper.ch#ext#@fastenopfer.onmicrosoft.com::e77ba923-5017-4caf-8985-42f7b7011553" providerId="AD" clId="Web-{B42BF5CD-D824-49FA-DA50-A94EE5EAFF4A}" dt="2023-12-01T15:33:03.021" v="1" actId="20577"/>
          <ac:spMkLst>
            <pc:docMk/>
            <pc:sldMk cId="153718654" sldId="620"/>
            <ac:spMk id="20481" creationId="{C390764D-A942-4947-AC3E-C87D93E8A927}"/>
          </ac:spMkLst>
        </pc:spChg>
      </pc:sldChg>
      <pc:sldChg chg="delSp add replId">
        <pc:chgData name="Jessica Momorie" userId="S::jessica.momorie_eper.ch#ext#@fastenopfer.onmicrosoft.com::e77ba923-5017-4caf-8985-42f7b7011553" providerId="AD" clId="Web-{B42BF5CD-D824-49FA-DA50-A94EE5EAFF4A}" dt="2023-12-01T15:56:03.133" v="98"/>
        <pc:sldMkLst>
          <pc:docMk/>
          <pc:sldMk cId="4287418908" sldId="631"/>
        </pc:sldMkLst>
        <pc:spChg chg="del">
          <ac:chgData name="Jessica Momorie" userId="S::jessica.momorie_eper.ch#ext#@fastenopfer.onmicrosoft.com::e77ba923-5017-4caf-8985-42f7b7011553" providerId="AD" clId="Web-{B42BF5CD-D824-49FA-DA50-A94EE5EAFF4A}" dt="2023-12-01T15:56:01.711" v="97"/>
          <ac:spMkLst>
            <pc:docMk/>
            <pc:sldMk cId="4287418908" sldId="631"/>
            <ac:spMk id="2" creationId="{2F114E71-1C1B-279C-C28E-7688DCFC46D8}"/>
          </ac:spMkLst>
        </pc:spChg>
        <pc:grpChg chg="del">
          <ac:chgData name="Jessica Momorie" userId="S::jessica.momorie_eper.ch#ext#@fastenopfer.onmicrosoft.com::e77ba923-5017-4caf-8985-42f7b7011553" providerId="AD" clId="Web-{B42BF5CD-D824-49FA-DA50-A94EE5EAFF4A}" dt="2023-12-01T15:55:58.617" v="96"/>
          <ac:grpSpMkLst>
            <pc:docMk/>
            <pc:sldMk cId="4287418908" sldId="631"/>
            <ac:grpSpMk id="6" creationId="{734BBE95-56CF-5DE5-1F22-E0E8650F6728}"/>
          </ac:grpSpMkLst>
        </pc:grpChg>
        <pc:picChg chg="del">
          <ac:chgData name="Jessica Momorie" userId="S::jessica.momorie_eper.ch#ext#@fastenopfer.onmicrosoft.com::e77ba923-5017-4caf-8985-42f7b7011553" providerId="AD" clId="Web-{B42BF5CD-D824-49FA-DA50-A94EE5EAFF4A}" dt="2023-12-01T15:56:03.133" v="98"/>
          <ac:picMkLst>
            <pc:docMk/>
            <pc:sldMk cId="4287418908" sldId="631"/>
            <ac:picMk id="3" creationId="{9967F1D7-BD44-5E71-AF0A-01310CDF3A50}"/>
          </ac:picMkLst>
        </pc:picChg>
        <pc:picChg chg="del">
          <ac:chgData name="Jessica Momorie" userId="S::jessica.momorie_eper.ch#ext#@fastenopfer.onmicrosoft.com::e77ba923-5017-4caf-8985-42f7b7011553" providerId="AD" clId="Web-{B42BF5CD-D824-49FA-DA50-A94EE5EAFF4A}" dt="2023-12-01T15:55:54.367" v="95"/>
          <ac:picMkLst>
            <pc:docMk/>
            <pc:sldMk cId="4287418908" sldId="631"/>
            <ac:picMk id="13" creationId="{F24CDB4B-41C3-7D1A-91EF-924414082BBC}"/>
          </ac:picMkLst>
        </pc:picChg>
      </pc:sldChg>
    </pc:docChg>
  </pc:docChgLst>
  <pc:docChgLst>
    <pc:chgData name="Jessica Momorie" userId="S::jessica.momorie_eper.ch#ext#@fastenopfer.onmicrosoft.com::e77ba923-5017-4caf-8985-42f7b7011553" providerId="AD" clId="Web-{53250137-889C-166B-C828-1BDF92B57FB2}"/>
    <pc:docChg chg="modSld">
      <pc:chgData name="Jessica Momorie" userId="S::jessica.momorie_eper.ch#ext#@fastenopfer.onmicrosoft.com::e77ba923-5017-4caf-8985-42f7b7011553" providerId="AD" clId="Web-{53250137-889C-166B-C828-1BDF92B57FB2}" dt="2023-11-27T14:12:27.032" v="6" actId="20577"/>
      <pc:docMkLst>
        <pc:docMk/>
      </pc:docMkLst>
      <pc:sldChg chg="modSp">
        <pc:chgData name="Jessica Momorie" userId="S::jessica.momorie_eper.ch#ext#@fastenopfer.onmicrosoft.com::e77ba923-5017-4caf-8985-42f7b7011553" providerId="AD" clId="Web-{53250137-889C-166B-C828-1BDF92B57FB2}" dt="2023-11-27T14:12:20.375" v="5" actId="20577"/>
        <pc:sldMkLst>
          <pc:docMk/>
          <pc:sldMk cId="3745737875" sldId="271"/>
        </pc:sldMkLst>
        <pc:spChg chg="mod">
          <ac:chgData name="Jessica Momorie" userId="S::jessica.momorie_eper.ch#ext#@fastenopfer.onmicrosoft.com::e77ba923-5017-4caf-8985-42f7b7011553" providerId="AD" clId="Web-{53250137-889C-166B-C828-1BDF92B57FB2}" dt="2023-11-27T14:12:20.375" v="5" actId="20577"/>
          <ac:spMkLst>
            <pc:docMk/>
            <pc:sldMk cId="3745737875" sldId="271"/>
            <ac:spMk id="6" creationId="{00000000-0000-0000-0000-000000000000}"/>
          </ac:spMkLst>
        </pc:spChg>
        <pc:spChg chg="mod">
          <ac:chgData name="Jessica Momorie" userId="S::jessica.momorie_eper.ch#ext#@fastenopfer.onmicrosoft.com::e77ba923-5017-4caf-8985-42f7b7011553" providerId="AD" clId="Web-{53250137-889C-166B-C828-1BDF92B57FB2}" dt="2023-11-27T12:45:34.062" v="2" actId="20577"/>
          <ac:spMkLst>
            <pc:docMk/>
            <pc:sldMk cId="3745737875" sldId="271"/>
            <ac:spMk id="30722" creationId="{6AF0C85A-87D9-4C7F-648F-7F29A4FD9415}"/>
          </ac:spMkLst>
        </pc:spChg>
      </pc:sldChg>
      <pc:sldChg chg="modNotes">
        <pc:chgData name="Jessica Momorie" userId="S::jessica.momorie_eper.ch#ext#@fastenopfer.onmicrosoft.com::e77ba923-5017-4caf-8985-42f7b7011553" providerId="AD" clId="Web-{53250137-889C-166B-C828-1BDF92B57FB2}" dt="2023-11-27T14:10:49.592" v="3"/>
        <pc:sldMkLst>
          <pc:docMk/>
          <pc:sldMk cId="2533887941" sldId="289"/>
        </pc:sldMkLst>
      </pc:sldChg>
      <pc:sldChg chg="modSp">
        <pc:chgData name="Jessica Momorie" userId="S::jessica.momorie_eper.ch#ext#@fastenopfer.onmicrosoft.com::e77ba923-5017-4caf-8985-42f7b7011553" providerId="AD" clId="Web-{53250137-889C-166B-C828-1BDF92B57FB2}" dt="2023-11-27T14:12:15.219" v="4" actId="20577"/>
        <pc:sldMkLst>
          <pc:docMk/>
          <pc:sldMk cId="3955315868" sldId="598"/>
        </pc:sldMkLst>
        <pc:spChg chg="mod">
          <ac:chgData name="Jessica Momorie" userId="S::jessica.momorie_eper.ch#ext#@fastenopfer.onmicrosoft.com::e77ba923-5017-4caf-8985-42f7b7011553" providerId="AD" clId="Web-{53250137-889C-166B-C828-1BDF92B57FB2}" dt="2023-11-27T14:12:15.219" v="4" actId="20577"/>
          <ac:spMkLst>
            <pc:docMk/>
            <pc:sldMk cId="3955315868" sldId="598"/>
            <ac:spMk id="6" creationId="{FEF1BC05-7BCC-FB8C-18C2-C927ED3480B2}"/>
          </ac:spMkLst>
        </pc:spChg>
      </pc:sldChg>
      <pc:sldChg chg="modSp">
        <pc:chgData name="Jessica Momorie" userId="S::jessica.momorie_eper.ch#ext#@fastenopfer.onmicrosoft.com::e77ba923-5017-4caf-8985-42f7b7011553" providerId="AD" clId="Web-{53250137-889C-166B-C828-1BDF92B57FB2}" dt="2023-11-27T14:12:27.032" v="6" actId="20577"/>
        <pc:sldMkLst>
          <pc:docMk/>
          <pc:sldMk cId="4175014900" sldId="623"/>
        </pc:sldMkLst>
        <pc:spChg chg="mod">
          <ac:chgData name="Jessica Momorie" userId="S::jessica.momorie_eper.ch#ext#@fastenopfer.onmicrosoft.com::e77ba923-5017-4caf-8985-42f7b7011553" providerId="AD" clId="Web-{53250137-889C-166B-C828-1BDF92B57FB2}" dt="2023-11-27T14:12:27.032" v="6" actId="20577"/>
          <ac:spMkLst>
            <pc:docMk/>
            <pc:sldMk cId="4175014900" sldId="623"/>
            <ac:spMk id="3" creationId="{0FAA0DD4-C49C-B5CC-2FDB-66C869DD51F8}"/>
          </ac:spMkLst>
        </pc:spChg>
      </pc:sldChg>
    </pc:docChg>
  </pc:docChgLst>
  <pc:docChgLst>
    <pc:chgData name="Jessica Momorie" userId="S::jessica.momorie_eper.ch#ext#@fastenopfer.onmicrosoft.com::e77ba923-5017-4caf-8985-42f7b7011553" providerId="AD" clId="Web-{7BF08440-6FB3-07F6-A3D4-EA104EC7E2F1}"/>
    <pc:docChg chg="addSld modSld sldOrd">
      <pc:chgData name="Jessica Momorie" userId="S::jessica.momorie_eper.ch#ext#@fastenopfer.onmicrosoft.com::e77ba923-5017-4caf-8985-42f7b7011553" providerId="AD" clId="Web-{7BF08440-6FB3-07F6-A3D4-EA104EC7E2F1}" dt="2023-11-28T11:35:52.938" v="387"/>
      <pc:docMkLst>
        <pc:docMk/>
      </pc:docMkLst>
      <pc:sldChg chg="modSp modNotes">
        <pc:chgData name="Jessica Momorie" userId="S::jessica.momorie_eper.ch#ext#@fastenopfer.onmicrosoft.com::e77ba923-5017-4caf-8985-42f7b7011553" providerId="AD" clId="Web-{7BF08440-6FB3-07F6-A3D4-EA104EC7E2F1}" dt="2023-11-28T11:10:23.806" v="316" actId="20577"/>
        <pc:sldMkLst>
          <pc:docMk/>
          <pc:sldMk cId="951745722" sldId="270"/>
        </pc:sldMkLst>
        <pc:spChg chg="mod">
          <ac:chgData name="Jessica Momorie" userId="S::jessica.momorie_eper.ch#ext#@fastenopfer.onmicrosoft.com::e77ba923-5017-4caf-8985-42f7b7011553" providerId="AD" clId="Web-{7BF08440-6FB3-07F6-A3D4-EA104EC7E2F1}" dt="2023-11-28T11:10:23.806" v="316" actId="20577"/>
          <ac:spMkLst>
            <pc:docMk/>
            <pc:sldMk cId="951745722" sldId="270"/>
            <ac:spMk id="3" creationId="{22E23EBC-CEF3-42AB-A240-498BDC6ABC72}"/>
          </ac:spMkLst>
        </pc:spChg>
      </pc:sldChg>
      <pc:sldChg chg="modSp">
        <pc:chgData name="Jessica Momorie" userId="S::jessica.momorie_eper.ch#ext#@fastenopfer.onmicrosoft.com::e77ba923-5017-4caf-8985-42f7b7011553" providerId="AD" clId="Web-{7BF08440-6FB3-07F6-A3D4-EA104EC7E2F1}" dt="2023-11-28T08:01:06.264" v="5" actId="20577"/>
        <pc:sldMkLst>
          <pc:docMk/>
          <pc:sldMk cId="3745737875" sldId="271"/>
        </pc:sldMkLst>
        <pc:spChg chg="mod">
          <ac:chgData name="Jessica Momorie" userId="S::jessica.momorie_eper.ch#ext#@fastenopfer.onmicrosoft.com::e77ba923-5017-4caf-8985-42f7b7011553" providerId="AD" clId="Web-{7BF08440-6FB3-07F6-A3D4-EA104EC7E2F1}" dt="2023-11-28T08:00:55.936" v="2" actId="20577"/>
          <ac:spMkLst>
            <pc:docMk/>
            <pc:sldMk cId="3745737875" sldId="271"/>
            <ac:spMk id="28" creationId="{50FA171B-362D-D401-1D53-A9713BD2EEFB}"/>
          </ac:spMkLst>
        </pc:spChg>
        <pc:spChg chg="mod">
          <ac:chgData name="Jessica Momorie" userId="S::jessica.momorie_eper.ch#ext#@fastenopfer.onmicrosoft.com::e77ba923-5017-4caf-8985-42f7b7011553" providerId="AD" clId="Web-{7BF08440-6FB3-07F6-A3D4-EA104EC7E2F1}" dt="2023-11-28T08:01:06.264" v="5" actId="20577"/>
          <ac:spMkLst>
            <pc:docMk/>
            <pc:sldMk cId="3745737875" sldId="271"/>
            <ac:spMk id="31" creationId="{03885275-C79E-21A0-79A6-2A7D08292EBE}"/>
          </ac:spMkLst>
        </pc:spChg>
      </pc:sldChg>
      <pc:sldChg chg="modSp modNotes">
        <pc:chgData name="Jessica Momorie" userId="S::jessica.momorie_eper.ch#ext#@fastenopfer.onmicrosoft.com::e77ba923-5017-4caf-8985-42f7b7011553" providerId="AD" clId="Web-{7BF08440-6FB3-07F6-A3D4-EA104EC7E2F1}" dt="2023-11-28T11:35:52.938" v="387"/>
        <pc:sldMkLst>
          <pc:docMk/>
          <pc:sldMk cId="2533887941" sldId="289"/>
        </pc:sldMkLst>
        <pc:picChg chg="mod">
          <ac:chgData name="Jessica Momorie" userId="S::jessica.momorie_eper.ch#ext#@fastenopfer.onmicrosoft.com::e77ba923-5017-4caf-8985-42f7b7011553" providerId="AD" clId="Web-{7BF08440-6FB3-07F6-A3D4-EA104EC7E2F1}" dt="2023-11-28T11:19:33.924" v="363"/>
          <ac:picMkLst>
            <pc:docMk/>
            <pc:sldMk cId="2533887941" sldId="289"/>
            <ac:picMk id="9" creationId="{9EF482C0-74C2-601E-C8DE-4207D5D9B32E}"/>
          </ac:picMkLst>
        </pc:picChg>
        <pc:picChg chg="mod">
          <ac:chgData name="Jessica Momorie" userId="S::jessica.momorie_eper.ch#ext#@fastenopfer.onmicrosoft.com::e77ba923-5017-4caf-8985-42f7b7011553" providerId="AD" clId="Web-{7BF08440-6FB3-07F6-A3D4-EA104EC7E2F1}" dt="2023-11-28T11:20:16.737" v="364"/>
          <ac:picMkLst>
            <pc:docMk/>
            <pc:sldMk cId="2533887941" sldId="289"/>
            <ac:picMk id="11" creationId="{F68AEB7B-3062-7E0C-5258-777D35F3B308}"/>
          </ac:picMkLst>
        </pc:picChg>
      </pc:sldChg>
      <pc:sldChg chg="addSp delSp modSp addAnim delAnim">
        <pc:chgData name="Jessica Momorie" userId="S::jessica.momorie_eper.ch#ext#@fastenopfer.onmicrosoft.com::e77ba923-5017-4caf-8985-42f7b7011553" providerId="AD" clId="Web-{7BF08440-6FB3-07F6-A3D4-EA104EC7E2F1}" dt="2023-11-28T11:05:25.286" v="281"/>
        <pc:sldMkLst>
          <pc:docMk/>
          <pc:sldMk cId="938522472" sldId="294"/>
        </pc:sldMkLst>
        <pc:spChg chg="add del mod">
          <ac:chgData name="Jessica Momorie" userId="S::jessica.momorie_eper.ch#ext#@fastenopfer.onmicrosoft.com::e77ba923-5017-4caf-8985-42f7b7011553" providerId="AD" clId="Web-{7BF08440-6FB3-07F6-A3D4-EA104EC7E2F1}" dt="2023-11-28T11:05:25.286" v="281"/>
          <ac:spMkLst>
            <pc:docMk/>
            <pc:sldMk cId="938522472" sldId="294"/>
            <ac:spMk id="3" creationId="{4A787FA7-CE5C-8F2A-A3F1-F740DE5969B5}"/>
          </ac:spMkLst>
        </pc:spChg>
        <pc:picChg chg="add del mod modCrop">
          <ac:chgData name="Jessica Momorie" userId="S::jessica.momorie_eper.ch#ext#@fastenopfer.onmicrosoft.com::e77ba923-5017-4caf-8985-42f7b7011553" providerId="AD" clId="Web-{7BF08440-6FB3-07F6-A3D4-EA104EC7E2F1}" dt="2023-11-28T11:05:22.349" v="280"/>
          <ac:picMkLst>
            <pc:docMk/>
            <pc:sldMk cId="938522472" sldId="294"/>
            <ac:picMk id="7" creationId="{68B5221F-B53D-6414-3D26-08F50D4500F6}"/>
          </ac:picMkLst>
        </pc:picChg>
      </pc:sldChg>
      <pc:sldChg chg="modSp">
        <pc:chgData name="Jessica Momorie" userId="S::jessica.momorie_eper.ch#ext#@fastenopfer.onmicrosoft.com::e77ba923-5017-4caf-8985-42f7b7011553" providerId="AD" clId="Web-{7BF08440-6FB3-07F6-A3D4-EA104EC7E2F1}" dt="2023-11-28T10:28:03.120" v="167" actId="20577"/>
        <pc:sldMkLst>
          <pc:docMk/>
          <pc:sldMk cId="3446634254" sldId="560"/>
        </pc:sldMkLst>
        <pc:spChg chg="mod">
          <ac:chgData name="Jessica Momorie" userId="S::jessica.momorie_eper.ch#ext#@fastenopfer.onmicrosoft.com::e77ba923-5017-4caf-8985-42f7b7011553" providerId="AD" clId="Web-{7BF08440-6FB3-07F6-A3D4-EA104EC7E2F1}" dt="2023-11-28T10:28:03.120" v="167" actId="20577"/>
          <ac:spMkLst>
            <pc:docMk/>
            <pc:sldMk cId="3446634254" sldId="560"/>
            <ac:spMk id="3" creationId="{26B48C5F-2323-B780-1E2C-38CD2EC19FB7}"/>
          </ac:spMkLst>
        </pc:spChg>
      </pc:sldChg>
      <pc:sldChg chg="modNotes">
        <pc:chgData name="Jessica Momorie" userId="S::jessica.momorie_eper.ch#ext#@fastenopfer.onmicrosoft.com::e77ba923-5017-4caf-8985-42f7b7011553" providerId="AD" clId="Web-{7BF08440-6FB3-07F6-A3D4-EA104EC7E2F1}" dt="2023-11-28T10:35:39.164" v="232"/>
        <pc:sldMkLst>
          <pc:docMk/>
          <pc:sldMk cId="1369255605" sldId="580"/>
        </pc:sldMkLst>
      </pc:sldChg>
      <pc:sldChg chg="modNotes">
        <pc:chgData name="Jessica Momorie" userId="S::jessica.momorie_eper.ch#ext#@fastenopfer.onmicrosoft.com::e77ba923-5017-4caf-8985-42f7b7011553" providerId="AD" clId="Web-{7BF08440-6FB3-07F6-A3D4-EA104EC7E2F1}" dt="2023-11-28T11:12:29.355" v="362"/>
        <pc:sldMkLst>
          <pc:docMk/>
          <pc:sldMk cId="153718654" sldId="620"/>
        </pc:sldMkLst>
      </pc:sldChg>
      <pc:sldChg chg="ord">
        <pc:chgData name="Jessica Momorie" userId="S::jessica.momorie_eper.ch#ext#@fastenopfer.onmicrosoft.com::e77ba923-5017-4caf-8985-42f7b7011553" providerId="AD" clId="Web-{7BF08440-6FB3-07F6-A3D4-EA104EC7E2F1}" dt="2023-11-28T11:07:43.351" v="284"/>
        <pc:sldMkLst>
          <pc:docMk/>
          <pc:sldMk cId="3670401885" sldId="622"/>
        </pc:sldMkLst>
      </pc:sldChg>
      <pc:sldChg chg="modNotes">
        <pc:chgData name="Jessica Momorie" userId="S::jessica.momorie_eper.ch#ext#@fastenopfer.onmicrosoft.com::e77ba923-5017-4caf-8985-42f7b7011553" providerId="AD" clId="Web-{7BF08440-6FB3-07F6-A3D4-EA104EC7E2F1}" dt="2023-11-28T10:33:36.035" v="190"/>
        <pc:sldMkLst>
          <pc:docMk/>
          <pc:sldMk cId="1576181691" sldId="625"/>
        </pc:sldMkLst>
      </pc:sldChg>
      <pc:sldChg chg="modSp modNotes">
        <pc:chgData name="Jessica Momorie" userId="S::jessica.momorie_eper.ch#ext#@fastenopfer.onmicrosoft.com::e77ba923-5017-4caf-8985-42f7b7011553" providerId="AD" clId="Web-{7BF08440-6FB3-07F6-A3D4-EA104EC7E2F1}" dt="2023-11-28T10:32:56.987" v="184"/>
        <pc:sldMkLst>
          <pc:docMk/>
          <pc:sldMk cId="1060045871" sldId="628"/>
        </pc:sldMkLst>
        <pc:spChg chg="mod ord">
          <ac:chgData name="Jessica Momorie" userId="S::jessica.momorie_eper.ch#ext#@fastenopfer.onmicrosoft.com::e77ba923-5017-4caf-8985-42f7b7011553" providerId="AD" clId="Web-{7BF08440-6FB3-07F6-A3D4-EA104EC7E2F1}" dt="2023-11-28T10:32:56.987" v="184"/>
          <ac:spMkLst>
            <pc:docMk/>
            <pc:sldMk cId="1060045871" sldId="628"/>
            <ac:spMk id="8" creationId="{52EA3ACC-3ED5-F4C4-F778-BC05F8B9CC88}"/>
          </ac:spMkLst>
        </pc:spChg>
        <pc:grpChg chg="mod">
          <ac:chgData name="Jessica Momorie" userId="S::jessica.momorie_eper.ch#ext#@fastenopfer.onmicrosoft.com::e77ba923-5017-4caf-8985-42f7b7011553" providerId="AD" clId="Web-{7BF08440-6FB3-07F6-A3D4-EA104EC7E2F1}" dt="2023-11-28T10:32:33.158" v="182" actId="1076"/>
          <ac:grpSpMkLst>
            <pc:docMk/>
            <pc:sldMk cId="1060045871" sldId="628"/>
            <ac:grpSpMk id="27" creationId="{6C90D521-9B93-887B-CDDF-2DC8751BB89A}"/>
          </ac:grpSpMkLst>
        </pc:grpChg>
      </pc:sldChg>
      <pc:sldChg chg="addSp delSp modSp add replId delAnim">
        <pc:chgData name="Jessica Momorie" userId="S::jessica.momorie_eper.ch#ext#@fastenopfer.onmicrosoft.com::e77ba923-5017-4caf-8985-42f7b7011553" providerId="AD" clId="Web-{7BF08440-6FB3-07F6-A3D4-EA104EC7E2F1}" dt="2023-11-28T10:41:13.423" v="263" actId="1076"/>
        <pc:sldMkLst>
          <pc:docMk/>
          <pc:sldMk cId="3135450295" sldId="629"/>
        </pc:sldMkLst>
        <pc:spChg chg="add mod">
          <ac:chgData name="Jessica Momorie" userId="S::jessica.momorie_eper.ch#ext#@fastenopfer.onmicrosoft.com::e77ba923-5017-4caf-8985-42f7b7011553" providerId="AD" clId="Web-{7BF08440-6FB3-07F6-A3D4-EA104EC7E2F1}" dt="2023-11-28T10:39:29.935" v="250" actId="1076"/>
          <ac:spMkLst>
            <pc:docMk/>
            <pc:sldMk cId="3135450295" sldId="629"/>
            <ac:spMk id="8" creationId="{C364F96F-D53A-1697-A2DB-D029702319B8}"/>
          </ac:spMkLst>
        </pc:spChg>
        <pc:spChg chg="add mod">
          <ac:chgData name="Jessica Momorie" userId="S::jessica.momorie_eper.ch#ext#@fastenopfer.onmicrosoft.com::e77ba923-5017-4caf-8985-42f7b7011553" providerId="AD" clId="Web-{7BF08440-6FB3-07F6-A3D4-EA104EC7E2F1}" dt="2023-11-28T10:39:37.748" v="252" actId="1076"/>
          <ac:spMkLst>
            <pc:docMk/>
            <pc:sldMk cId="3135450295" sldId="629"/>
            <ac:spMk id="10" creationId="{BD0CF1EA-D85C-D011-2149-DC5E065E8ED4}"/>
          </ac:spMkLst>
        </pc:spChg>
        <pc:spChg chg="add mod">
          <ac:chgData name="Jessica Momorie" userId="S::jessica.momorie_eper.ch#ext#@fastenopfer.onmicrosoft.com::e77ba923-5017-4caf-8985-42f7b7011553" providerId="AD" clId="Web-{7BF08440-6FB3-07F6-A3D4-EA104EC7E2F1}" dt="2023-11-28T10:40:57" v="260" actId="1076"/>
          <ac:spMkLst>
            <pc:docMk/>
            <pc:sldMk cId="3135450295" sldId="629"/>
            <ac:spMk id="12" creationId="{A00A6D87-81D0-31B3-F376-DF222487B711}"/>
          </ac:spMkLst>
        </pc:spChg>
        <pc:grpChg chg="add del mod">
          <ac:chgData name="Jessica Momorie" userId="S::jessica.momorie_eper.ch#ext#@fastenopfer.onmicrosoft.com::e77ba923-5017-4caf-8985-42f7b7011553" providerId="AD" clId="Web-{7BF08440-6FB3-07F6-A3D4-EA104EC7E2F1}" dt="2023-11-28T10:41:13.423" v="263" actId="1076"/>
          <ac:grpSpMkLst>
            <pc:docMk/>
            <pc:sldMk cId="3135450295" sldId="629"/>
            <ac:grpSpMk id="6" creationId="{734BBE95-56CF-5DE5-1F22-E0E8650F6728}"/>
          </ac:grpSpMkLst>
        </pc:grpChg>
        <pc:picChg chg="del">
          <ac:chgData name="Jessica Momorie" userId="S::jessica.momorie_eper.ch#ext#@fastenopfer.onmicrosoft.com::e77ba923-5017-4caf-8985-42f7b7011553" providerId="AD" clId="Web-{7BF08440-6FB3-07F6-A3D4-EA104EC7E2F1}" dt="2023-11-28T10:38:28.574" v="236"/>
          <ac:picMkLst>
            <pc:docMk/>
            <pc:sldMk cId="3135450295" sldId="629"/>
            <ac:picMk id="4" creationId="{E4E27000-46DD-7C9E-6AED-91F07A3DF6F9}"/>
          </ac:picMkLst>
        </pc:picChg>
        <pc:picChg chg="add del mod">
          <ac:chgData name="Jessica Momorie" userId="S::jessica.momorie_eper.ch#ext#@fastenopfer.onmicrosoft.com::e77ba923-5017-4caf-8985-42f7b7011553" providerId="AD" clId="Web-{7BF08440-6FB3-07F6-A3D4-EA104EC7E2F1}" dt="2023-11-28T10:40:02.405" v="256"/>
          <ac:picMkLst>
            <pc:docMk/>
            <pc:sldMk cId="3135450295" sldId="629"/>
            <ac:picMk id="7" creationId="{72D154A8-FB08-3F2B-7CC6-8F744A9959E7}"/>
          </ac:picMkLst>
        </pc:picChg>
        <pc:picChg chg="del">
          <ac:chgData name="Jessica Momorie" userId="S::jessica.momorie_eper.ch#ext#@fastenopfer.onmicrosoft.com::e77ba923-5017-4caf-8985-42f7b7011553" providerId="AD" clId="Web-{7BF08440-6FB3-07F6-A3D4-EA104EC7E2F1}" dt="2023-11-28T10:38:28.246" v="235"/>
          <ac:picMkLst>
            <pc:docMk/>
            <pc:sldMk cId="3135450295" sldId="629"/>
            <ac:picMk id="9" creationId="{9EF482C0-74C2-601E-C8DE-4207D5D9B32E}"/>
          </ac:picMkLst>
        </pc:picChg>
        <pc:picChg chg="del">
          <ac:chgData name="Jessica Momorie" userId="S::jessica.momorie_eper.ch#ext#@fastenopfer.onmicrosoft.com::e77ba923-5017-4caf-8985-42f7b7011553" providerId="AD" clId="Web-{7BF08440-6FB3-07F6-A3D4-EA104EC7E2F1}" dt="2023-11-28T10:38:28.059" v="234"/>
          <ac:picMkLst>
            <pc:docMk/>
            <pc:sldMk cId="3135450295" sldId="629"/>
            <ac:picMk id="11" creationId="{F68AEB7B-3062-7E0C-5258-777D35F3B308}"/>
          </ac:picMkLst>
        </pc:picChg>
        <pc:picChg chg="add mod ord">
          <ac:chgData name="Jessica Momorie" userId="S::jessica.momorie_eper.ch#ext#@fastenopfer.onmicrosoft.com::e77ba923-5017-4caf-8985-42f7b7011553" providerId="AD" clId="Web-{7BF08440-6FB3-07F6-A3D4-EA104EC7E2F1}" dt="2023-11-28T10:41:08.594" v="262"/>
          <ac:picMkLst>
            <pc:docMk/>
            <pc:sldMk cId="3135450295" sldId="629"/>
            <ac:picMk id="13" creationId="{F24CDB4B-41C3-7D1A-91EF-924414082BBC}"/>
          </ac:picMkLst>
        </pc:picChg>
      </pc:sldChg>
    </pc:docChg>
  </pc:docChgLst>
  <pc:docChgLst>
    <pc:chgData name="Jessica Momorie" userId="S::jessica.momorie_eper.ch#ext#@fastenopfer.onmicrosoft.com::e77ba923-5017-4caf-8985-42f7b7011553" providerId="AD" clId="Web-{F1963EF8-9D68-F9DD-74DE-16ABBF643D05}"/>
    <pc:docChg chg="addSld delSld modSld sldOrd">
      <pc:chgData name="Jessica Momorie" userId="S::jessica.momorie_eper.ch#ext#@fastenopfer.onmicrosoft.com::e77ba923-5017-4caf-8985-42f7b7011553" providerId="AD" clId="Web-{F1963EF8-9D68-F9DD-74DE-16ABBF643D05}" dt="2023-11-21T08:55:03.171" v="254"/>
      <pc:docMkLst>
        <pc:docMk/>
      </pc:docMkLst>
      <pc:sldChg chg="ord">
        <pc:chgData name="Jessica Momorie" userId="S::jessica.momorie_eper.ch#ext#@fastenopfer.onmicrosoft.com::e77ba923-5017-4caf-8985-42f7b7011553" providerId="AD" clId="Web-{F1963EF8-9D68-F9DD-74DE-16ABBF643D05}" dt="2023-11-21T08:53:16.325" v="245"/>
        <pc:sldMkLst>
          <pc:docMk/>
          <pc:sldMk cId="951745722" sldId="270"/>
        </pc:sldMkLst>
      </pc:sldChg>
      <pc:sldChg chg="modSp">
        <pc:chgData name="Jessica Momorie" userId="S::jessica.momorie_eper.ch#ext#@fastenopfer.onmicrosoft.com::e77ba923-5017-4caf-8985-42f7b7011553" providerId="AD" clId="Web-{F1963EF8-9D68-F9DD-74DE-16ABBF643D05}" dt="2023-11-21T08:54:42.217" v="253" actId="14100"/>
        <pc:sldMkLst>
          <pc:docMk/>
          <pc:sldMk cId="2533887941" sldId="289"/>
        </pc:sldMkLst>
        <pc:spChg chg="mod">
          <ac:chgData name="Jessica Momorie" userId="S::jessica.momorie_eper.ch#ext#@fastenopfer.onmicrosoft.com::e77ba923-5017-4caf-8985-42f7b7011553" providerId="AD" clId="Web-{F1963EF8-9D68-F9DD-74DE-16ABBF643D05}" dt="2023-11-21T08:54:42.217" v="253" actId="14100"/>
          <ac:spMkLst>
            <pc:docMk/>
            <pc:sldMk cId="2533887941" sldId="289"/>
            <ac:spMk id="5" creationId="{00000000-0000-0000-0000-000000000000}"/>
          </ac:spMkLst>
        </pc:spChg>
      </pc:sldChg>
      <pc:sldChg chg="ord">
        <pc:chgData name="Jessica Momorie" userId="S::jessica.momorie_eper.ch#ext#@fastenopfer.onmicrosoft.com::e77ba923-5017-4caf-8985-42f7b7011553" providerId="AD" clId="Web-{F1963EF8-9D68-F9DD-74DE-16ABBF643D05}" dt="2023-11-21T08:53:30.841" v="247"/>
        <pc:sldMkLst>
          <pc:docMk/>
          <pc:sldMk cId="4240968534" sldId="605"/>
        </pc:sldMkLst>
      </pc:sldChg>
      <pc:sldChg chg="modSp del ord">
        <pc:chgData name="Jessica Momorie" userId="S::jessica.momorie_eper.ch#ext#@fastenopfer.onmicrosoft.com::e77ba923-5017-4caf-8985-42f7b7011553" providerId="AD" clId="Web-{F1963EF8-9D68-F9DD-74DE-16ABBF643D05}" dt="2023-11-21T08:04:49.925" v="10"/>
        <pc:sldMkLst>
          <pc:docMk/>
          <pc:sldMk cId="2544087088" sldId="612"/>
        </pc:sldMkLst>
        <pc:spChg chg="mod">
          <ac:chgData name="Jessica Momorie" userId="S::jessica.momorie_eper.ch#ext#@fastenopfer.onmicrosoft.com::e77ba923-5017-4caf-8985-42f7b7011553" providerId="AD" clId="Web-{F1963EF8-9D68-F9DD-74DE-16ABBF643D05}" dt="2023-11-21T08:04:08.096" v="4" actId="20577"/>
          <ac:spMkLst>
            <pc:docMk/>
            <pc:sldMk cId="2544087088" sldId="612"/>
            <ac:spMk id="3" creationId="{AE0504CE-3CC8-43FF-ECE7-0B32E4DE3232}"/>
          </ac:spMkLst>
        </pc:spChg>
      </pc:sldChg>
      <pc:sldChg chg="ord">
        <pc:chgData name="Jessica Momorie" userId="S::jessica.momorie_eper.ch#ext#@fastenopfer.onmicrosoft.com::e77ba923-5017-4caf-8985-42f7b7011553" providerId="AD" clId="Web-{F1963EF8-9D68-F9DD-74DE-16ABBF643D05}" dt="2023-11-21T08:18:49.847" v="85"/>
        <pc:sldMkLst>
          <pc:docMk/>
          <pc:sldMk cId="2176122415" sldId="614"/>
        </pc:sldMkLst>
      </pc:sldChg>
      <pc:sldChg chg="del ord">
        <pc:chgData name="Jessica Momorie" userId="S::jessica.momorie_eper.ch#ext#@fastenopfer.onmicrosoft.com::e77ba923-5017-4caf-8985-42f7b7011553" providerId="AD" clId="Web-{F1963EF8-9D68-F9DD-74DE-16ABBF643D05}" dt="2023-11-21T08:48:27.694" v="206"/>
        <pc:sldMkLst>
          <pc:docMk/>
          <pc:sldMk cId="1797895207" sldId="618"/>
        </pc:sldMkLst>
      </pc:sldChg>
      <pc:sldChg chg="modSp ord">
        <pc:chgData name="Jessica Momorie" userId="S::jessica.momorie_eper.ch#ext#@fastenopfer.onmicrosoft.com::e77ba923-5017-4caf-8985-42f7b7011553" providerId="AD" clId="Web-{F1963EF8-9D68-F9DD-74DE-16ABBF643D05}" dt="2023-11-21T08:52:51.215" v="242"/>
        <pc:sldMkLst>
          <pc:docMk/>
          <pc:sldMk cId="3128707924" sldId="619"/>
        </pc:sldMkLst>
        <pc:spChg chg="mod">
          <ac:chgData name="Jessica Momorie" userId="S::jessica.momorie_eper.ch#ext#@fastenopfer.onmicrosoft.com::e77ba923-5017-4caf-8985-42f7b7011553" providerId="AD" clId="Web-{F1963EF8-9D68-F9DD-74DE-16ABBF643D05}" dt="2023-11-21T08:21:37.522" v="105" actId="20577"/>
          <ac:spMkLst>
            <pc:docMk/>
            <pc:sldMk cId="3128707924" sldId="619"/>
            <ac:spMk id="2" creationId="{AFEF40A0-FA20-9E48-534E-CC3E6F4ED2F1}"/>
          </ac:spMkLst>
        </pc:spChg>
      </pc:sldChg>
      <pc:sldChg chg="modSp ord">
        <pc:chgData name="Jessica Momorie" userId="S::jessica.momorie_eper.ch#ext#@fastenopfer.onmicrosoft.com::e77ba923-5017-4caf-8985-42f7b7011553" providerId="AD" clId="Web-{F1963EF8-9D68-F9DD-74DE-16ABBF643D05}" dt="2023-11-21T08:53:05.903" v="244"/>
        <pc:sldMkLst>
          <pc:docMk/>
          <pc:sldMk cId="153718654" sldId="620"/>
        </pc:sldMkLst>
        <pc:spChg chg="mod">
          <ac:chgData name="Jessica Momorie" userId="S::jessica.momorie_eper.ch#ext#@fastenopfer.onmicrosoft.com::e77ba923-5017-4caf-8985-42f7b7011553" providerId="AD" clId="Web-{F1963EF8-9D68-F9DD-74DE-16ABBF643D05}" dt="2023-11-21T08:52:22.214" v="241" actId="20577"/>
          <ac:spMkLst>
            <pc:docMk/>
            <pc:sldMk cId="153718654" sldId="620"/>
            <ac:spMk id="2" creationId="{00000000-0000-0000-0000-000000000000}"/>
          </ac:spMkLst>
        </pc:spChg>
      </pc:sldChg>
      <pc:sldChg chg="modSp mod modShow">
        <pc:chgData name="Jessica Momorie" userId="S::jessica.momorie_eper.ch#ext#@fastenopfer.onmicrosoft.com::e77ba923-5017-4caf-8985-42f7b7011553" providerId="AD" clId="Web-{F1963EF8-9D68-F9DD-74DE-16ABBF643D05}" dt="2023-11-21T08:18:37.284" v="84"/>
        <pc:sldMkLst>
          <pc:docMk/>
          <pc:sldMk cId="1687484584" sldId="621"/>
        </pc:sldMkLst>
        <pc:spChg chg="mod">
          <ac:chgData name="Jessica Momorie" userId="S::jessica.momorie_eper.ch#ext#@fastenopfer.onmicrosoft.com::e77ba923-5017-4caf-8985-42f7b7011553" providerId="AD" clId="Web-{F1963EF8-9D68-F9DD-74DE-16ABBF643D05}" dt="2023-11-21T08:15:21.421" v="82" actId="20577"/>
          <ac:spMkLst>
            <pc:docMk/>
            <pc:sldMk cId="1687484584" sldId="621"/>
            <ac:spMk id="2" creationId="{017FE1D6-27C2-0EE2-DB5D-EFD2C282F01D}"/>
          </ac:spMkLst>
        </pc:spChg>
        <pc:spChg chg="mod">
          <ac:chgData name="Jessica Momorie" userId="S::jessica.momorie_eper.ch#ext#@fastenopfer.onmicrosoft.com::e77ba923-5017-4caf-8985-42f7b7011553" providerId="AD" clId="Web-{F1963EF8-9D68-F9DD-74DE-16ABBF643D05}" dt="2023-11-21T08:14:32.795" v="69" actId="20577"/>
          <ac:spMkLst>
            <pc:docMk/>
            <pc:sldMk cId="1687484584" sldId="621"/>
            <ac:spMk id="5" creationId="{235436A1-87EE-3F70-E2D0-F7B61F9B44E3}"/>
          </ac:spMkLst>
        </pc:spChg>
        <pc:spChg chg="mod">
          <ac:chgData name="Jessica Momorie" userId="S::jessica.momorie_eper.ch#ext#@fastenopfer.onmicrosoft.com::e77ba923-5017-4caf-8985-42f7b7011553" providerId="AD" clId="Web-{F1963EF8-9D68-F9DD-74DE-16ABBF643D05}" dt="2023-11-21T08:15:23.593" v="83" actId="20577"/>
          <ac:spMkLst>
            <pc:docMk/>
            <pc:sldMk cId="1687484584" sldId="621"/>
            <ac:spMk id="16" creationId="{8E00B44C-35B7-DCDA-971F-13797F500FB8}"/>
          </ac:spMkLst>
        </pc:spChg>
      </pc:sldChg>
      <pc:sldChg chg="ord">
        <pc:chgData name="Jessica Momorie" userId="S::jessica.momorie_eper.ch#ext#@fastenopfer.onmicrosoft.com::e77ba923-5017-4caf-8985-42f7b7011553" providerId="AD" clId="Web-{F1963EF8-9D68-F9DD-74DE-16ABBF643D05}" dt="2023-11-21T08:52:55.715" v="243"/>
        <pc:sldMkLst>
          <pc:docMk/>
          <pc:sldMk cId="811562996" sldId="624"/>
        </pc:sldMkLst>
      </pc:sldChg>
      <pc:sldChg chg="ord">
        <pc:chgData name="Jessica Momorie" userId="S::jessica.momorie_eper.ch#ext#@fastenopfer.onmicrosoft.com::e77ba923-5017-4caf-8985-42f7b7011553" providerId="AD" clId="Web-{F1963EF8-9D68-F9DD-74DE-16ABBF643D05}" dt="2023-11-21T08:54:10.685" v="250"/>
        <pc:sldMkLst>
          <pc:docMk/>
          <pc:sldMk cId="1576181691" sldId="625"/>
        </pc:sldMkLst>
      </pc:sldChg>
      <pc:sldChg chg="addSp delSp modSp">
        <pc:chgData name="Jessica Momorie" userId="S::jessica.momorie_eper.ch#ext#@fastenopfer.onmicrosoft.com::e77ba923-5017-4caf-8985-42f7b7011553" providerId="AD" clId="Web-{F1963EF8-9D68-F9DD-74DE-16ABBF643D05}" dt="2023-11-21T08:50:44.087" v="237" actId="1076"/>
        <pc:sldMkLst>
          <pc:docMk/>
          <pc:sldMk cId="3857515534" sldId="626"/>
        </pc:sldMkLst>
        <pc:spChg chg="mod">
          <ac:chgData name="Jessica Momorie" userId="S::jessica.momorie_eper.ch#ext#@fastenopfer.onmicrosoft.com::e77ba923-5017-4caf-8985-42f7b7011553" providerId="AD" clId="Web-{F1963EF8-9D68-F9DD-74DE-16ABBF643D05}" dt="2023-11-21T08:31:31.753" v="117" actId="1076"/>
          <ac:spMkLst>
            <pc:docMk/>
            <pc:sldMk cId="3857515534" sldId="626"/>
            <ac:spMk id="6" creationId="{C10F5020-32C8-495F-89C5-ADC70BD076C6}"/>
          </ac:spMkLst>
        </pc:spChg>
        <pc:picChg chg="add mod">
          <ac:chgData name="Jessica Momorie" userId="S::jessica.momorie_eper.ch#ext#@fastenopfer.onmicrosoft.com::e77ba923-5017-4caf-8985-42f7b7011553" providerId="AD" clId="Web-{F1963EF8-9D68-F9DD-74DE-16ABBF643D05}" dt="2023-11-21T08:50:20.493" v="231" actId="1076"/>
          <ac:picMkLst>
            <pc:docMk/>
            <pc:sldMk cId="3857515534" sldId="626"/>
            <ac:picMk id="3" creationId="{42AD9322-B6F0-AE9A-2B17-8F3B78134747}"/>
          </ac:picMkLst>
        </pc:picChg>
        <pc:picChg chg="del mod">
          <ac:chgData name="Jessica Momorie" userId="S::jessica.momorie_eper.ch#ext#@fastenopfer.onmicrosoft.com::e77ba923-5017-4caf-8985-42f7b7011553" providerId="AD" clId="Web-{F1963EF8-9D68-F9DD-74DE-16ABBF643D05}" dt="2023-11-21T08:43:36.048" v="143"/>
          <ac:picMkLst>
            <pc:docMk/>
            <pc:sldMk cId="3857515534" sldId="626"/>
            <ac:picMk id="4" creationId="{13C66FC8-3DF8-9DFF-9DC5-2FED042E1A90}"/>
          </ac:picMkLst>
        </pc:picChg>
        <pc:picChg chg="add mod ord">
          <ac:chgData name="Jessica Momorie" userId="S::jessica.momorie_eper.ch#ext#@fastenopfer.onmicrosoft.com::e77ba923-5017-4caf-8985-42f7b7011553" providerId="AD" clId="Web-{F1963EF8-9D68-F9DD-74DE-16ABBF643D05}" dt="2023-11-21T08:50:44.087" v="237" actId="1076"/>
          <ac:picMkLst>
            <pc:docMk/>
            <pc:sldMk cId="3857515534" sldId="626"/>
            <ac:picMk id="7" creationId="{E53DAE4A-5D46-802A-7607-8C813972C74A}"/>
          </ac:picMkLst>
        </pc:picChg>
        <pc:picChg chg="add del mod">
          <ac:chgData name="Jessica Momorie" userId="S::jessica.momorie_eper.ch#ext#@fastenopfer.onmicrosoft.com::e77ba923-5017-4caf-8985-42f7b7011553" providerId="AD" clId="Web-{F1963EF8-9D68-F9DD-74DE-16ABBF643D05}" dt="2023-11-21T08:44:43.940" v="158"/>
          <ac:picMkLst>
            <pc:docMk/>
            <pc:sldMk cId="3857515534" sldId="626"/>
            <ac:picMk id="9" creationId="{4038E067-4FA7-16C2-7C4A-6224AE1D6A51}"/>
          </ac:picMkLst>
        </pc:picChg>
        <pc:picChg chg="mod">
          <ac:chgData name="Jessica Momorie" userId="S::jessica.momorie_eper.ch#ext#@fastenopfer.onmicrosoft.com::e77ba923-5017-4caf-8985-42f7b7011553" providerId="AD" clId="Web-{F1963EF8-9D68-F9DD-74DE-16ABBF643D05}" dt="2023-11-21T08:50:21.884" v="232" actId="1076"/>
          <ac:picMkLst>
            <pc:docMk/>
            <pc:sldMk cId="3857515534" sldId="626"/>
            <ac:picMk id="10" creationId="{E0A58B7C-BDAF-7409-A99B-B1915D33AD03}"/>
          </ac:picMkLst>
        </pc:picChg>
        <pc:picChg chg="add del mod">
          <ac:chgData name="Jessica Momorie" userId="S::jessica.momorie_eper.ch#ext#@fastenopfer.onmicrosoft.com::e77ba923-5017-4caf-8985-42f7b7011553" providerId="AD" clId="Web-{F1963EF8-9D68-F9DD-74DE-16ABBF643D05}" dt="2023-11-21T08:44:41.549" v="157"/>
          <ac:picMkLst>
            <pc:docMk/>
            <pc:sldMk cId="3857515534" sldId="626"/>
            <ac:picMk id="14" creationId="{1952B784-574F-5610-31C9-CECEC990506A}"/>
          </ac:picMkLst>
        </pc:picChg>
        <pc:picChg chg="add mod">
          <ac:chgData name="Jessica Momorie" userId="S::jessica.momorie_eper.ch#ext#@fastenopfer.onmicrosoft.com::e77ba923-5017-4caf-8985-42f7b7011553" providerId="AD" clId="Web-{F1963EF8-9D68-F9DD-74DE-16ABBF643D05}" dt="2023-11-21T08:50:40.884" v="236" actId="1076"/>
          <ac:picMkLst>
            <pc:docMk/>
            <pc:sldMk cId="3857515534" sldId="626"/>
            <ac:picMk id="19" creationId="{51792E42-32AF-E19D-9903-8C6BB846ADC0}"/>
          </ac:picMkLst>
        </pc:picChg>
      </pc:sldChg>
      <pc:sldChg chg="modSp ord">
        <pc:chgData name="Jessica Momorie" userId="S::jessica.momorie_eper.ch#ext#@fastenopfer.onmicrosoft.com::e77ba923-5017-4caf-8985-42f7b7011553" providerId="AD" clId="Web-{F1963EF8-9D68-F9DD-74DE-16ABBF643D05}" dt="2023-11-21T08:53:37.153" v="248"/>
        <pc:sldMkLst>
          <pc:docMk/>
          <pc:sldMk cId="2302589307" sldId="627"/>
        </pc:sldMkLst>
        <pc:spChg chg="mod">
          <ac:chgData name="Jessica Momorie" userId="S::jessica.momorie_eper.ch#ext#@fastenopfer.onmicrosoft.com::e77ba923-5017-4caf-8985-42f7b7011553" providerId="AD" clId="Web-{F1963EF8-9D68-F9DD-74DE-16ABBF643D05}" dt="2023-11-21T08:22:11.898" v="107" actId="20577"/>
          <ac:spMkLst>
            <pc:docMk/>
            <pc:sldMk cId="2302589307" sldId="627"/>
            <ac:spMk id="3" creationId="{73191570-D809-A05E-B60B-CF594CA45352}"/>
          </ac:spMkLst>
        </pc:spChg>
      </pc:sldChg>
      <pc:sldChg chg="modSp mod modShow">
        <pc:chgData name="Jessica Momorie" userId="S::jessica.momorie_eper.ch#ext#@fastenopfer.onmicrosoft.com::e77ba923-5017-4caf-8985-42f7b7011553" providerId="AD" clId="Web-{F1963EF8-9D68-F9DD-74DE-16ABBF643D05}" dt="2023-11-21T08:13:18.653" v="39" actId="20577"/>
        <pc:sldMkLst>
          <pc:docMk/>
          <pc:sldMk cId="1060045871" sldId="628"/>
        </pc:sldMkLst>
        <pc:spChg chg="mod">
          <ac:chgData name="Jessica Momorie" userId="S::jessica.momorie_eper.ch#ext#@fastenopfer.onmicrosoft.com::e77ba923-5017-4caf-8985-42f7b7011553" providerId="AD" clId="Web-{F1963EF8-9D68-F9DD-74DE-16ABBF643D05}" dt="2023-11-21T08:13:18.653" v="39" actId="20577"/>
          <ac:spMkLst>
            <pc:docMk/>
            <pc:sldMk cId="1060045871" sldId="628"/>
            <ac:spMk id="2" creationId="{D2A68D4C-9728-3AAE-D4A1-1A0A3D01FCE1}"/>
          </ac:spMkLst>
        </pc:spChg>
        <pc:spChg chg="mod">
          <ac:chgData name="Jessica Momorie" userId="S::jessica.momorie_eper.ch#ext#@fastenopfer.onmicrosoft.com::e77ba923-5017-4caf-8985-42f7b7011553" providerId="AD" clId="Web-{F1963EF8-9D68-F9DD-74DE-16ABBF643D05}" dt="2023-11-21T08:04:46.221" v="9" actId="20577"/>
          <ac:spMkLst>
            <pc:docMk/>
            <pc:sldMk cId="1060045871" sldId="628"/>
            <ac:spMk id="3" creationId="{AE0504CE-3CC8-43FF-ECE7-0B32E4DE3232}"/>
          </ac:spMkLst>
        </pc:spChg>
      </pc:sldChg>
      <pc:sldChg chg="add del mod replId modShow">
        <pc:chgData name="Jessica Momorie" userId="S::jessica.momorie_eper.ch#ext#@fastenopfer.onmicrosoft.com::e77ba923-5017-4caf-8985-42f7b7011553" providerId="AD" clId="Web-{F1963EF8-9D68-F9DD-74DE-16ABBF643D05}" dt="2023-11-21T08:55:03.171" v="254"/>
        <pc:sldMkLst>
          <pc:docMk/>
          <pc:sldMk cId="211321329" sldId="629"/>
        </pc:sldMkLst>
      </pc:sldChg>
      <pc:sldChg chg="add del replId">
        <pc:chgData name="Jessica Momorie" userId="S::jessica.momorie_eper.ch#ext#@fastenopfer.onmicrosoft.com::e77ba923-5017-4caf-8985-42f7b7011553" providerId="AD" clId="Web-{F1963EF8-9D68-F9DD-74DE-16ABBF643D05}" dt="2023-11-21T08:48:30.116" v="207"/>
        <pc:sldMkLst>
          <pc:docMk/>
          <pc:sldMk cId="293229551" sldId="630"/>
        </pc:sldMkLst>
      </pc:sldChg>
    </pc:docChg>
  </pc:docChgLst>
  <pc:docChgLst>
    <pc:chgData name="Jessica Momorie" userId="S::jessica.momorie_eper.ch#ext#@fastenopfer.onmicrosoft.com::e77ba923-5017-4caf-8985-42f7b7011553" providerId="AD" clId="Web-{A63C0D66-78D9-FCE5-44A3-91630D78E299}"/>
    <pc:docChg chg="modSld">
      <pc:chgData name="Jessica Momorie" userId="S::jessica.momorie_eper.ch#ext#@fastenopfer.onmicrosoft.com::e77ba923-5017-4caf-8985-42f7b7011553" providerId="AD" clId="Web-{A63C0D66-78D9-FCE5-44A3-91630D78E299}" dt="2023-11-23T16:58:51.419" v="306" actId="20577"/>
      <pc:docMkLst>
        <pc:docMk/>
      </pc:docMkLst>
      <pc:sldChg chg="addSp delSp modSp modNotes">
        <pc:chgData name="Jessica Momorie" userId="S::jessica.momorie_eper.ch#ext#@fastenopfer.onmicrosoft.com::e77ba923-5017-4caf-8985-42f7b7011553" providerId="AD" clId="Web-{A63C0D66-78D9-FCE5-44A3-91630D78E299}" dt="2023-11-23T16:58:01.293" v="298" actId="20577"/>
        <pc:sldMkLst>
          <pc:docMk/>
          <pc:sldMk cId="951745722" sldId="270"/>
        </pc:sldMkLst>
        <pc:spChg chg="mod">
          <ac:chgData name="Jessica Momorie" userId="S::jessica.momorie_eper.ch#ext#@fastenopfer.onmicrosoft.com::e77ba923-5017-4caf-8985-42f7b7011553" providerId="AD" clId="Web-{A63C0D66-78D9-FCE5-44A3-91630D78E299}" dt="2023-11-23T16:58:01.293" v="298" actId="20577"/>
          <ac:spMkLst>
            <pc:docMk/>
            <pc:sldMk cId="951745722" sldId="270"/>
            <ac:spMk id="2" creationId="{BC666541-D2D3-41BD-BA62-98E720D1F831}"/>
          </ac:spMkLst>
        </pc:spChg>
        <pc:spChg chg="mod">
          <ac:chgData name="Jessica Momorie" userId="S::jessica.momorie_eper.ch#ext#@fastenopfer.onmicrosoft.com::e77ba923-5017-4caf-8985-42f7b7011553" providerId="AD" clId="Web-{A63C0D66-78D9-FCE5-44A3-91630D78E299}" dt="2023-11-23T16:56:59.666" v="281" actId="1076"/>
          <ac:spMkLst>
            <pc:docMk/>
            <pc:sldMk cId="951745722" sldId="270"/>
            <ac:spMk id="3" creationId="{22E23EBC-CEF3-42AB-A240-498BDC6ABC72}"/>
          </ac:spMkLst>
        </pc:spChg>
        <pc:spChg chg="add del mod">
          <ac:chgData name="Jessica Momorie" userId="S::jessica.momorie_eper.ch#ext#@fastenopfer.onmicrosoft.com::e77ba923-5017-4caf-8985-42f7b7011553" providerId="AD" clId="Web-{A63C0D66-78D9-FCE5-44A3-91630D78E299}" dt="2023-11-23T16:54:55.851" v="254"/>
          <ac:spMkLst>
            <pc:docMk/>
            <pc:sldMk cId="951745722" sldId="270"/>
            <ac:spMk id="5" creationId="{D9C6D5A4-B5ED-9F71-E286-B517A68200F6}"/>
          </ac:spMkLst>
        </pc:spChg>
        <pc:spChg chg="add del mod">
          <ac:chgData name="Jessica Momorie" userId="S::jessica.momorie_eper.ch#ext#@fastenopfer.onmicrosoft.com::e77ba923-5017-4caf-8985-42f7b7011553" providerId="AD" clId="Web-{A63C0D66-78D9-FCE5-44A3-91630D78E299}" dt="2023-11-23T16:55:01.445" v="256"/>
          <ac:spMkLst>
            <pc:docMk/>
            <pc:sldMk cId="951745722" sldId="270"/>
            <ac:spMk id="8" creationId="{00307F26-2032-8E93-4E4F-33118C6BF37B}"/>
          </ac:spMkLst>
        </pc:spChg>
        <pc:spChg chg="add del mod">
          <ac:chgData name="Jessica Momorie" userId="S::jessica.momorie_eper.ch#ext#@fastenopfer.onmicrosoft.com::e77ba923-5017-4caf-8985-42f7b7011553" providerId="AD" clId="Web-{A63C0D66-78D9-FCE5-44A3-91630D78E299}" dt="2023-11-23T16:57:10.479" v="282"/>
          <ac:spMkLst>
            <pc:docMk/>
            <pc:sldMk cId="951745722" sldId="270"/>
            <ac:spMk id="11" creationId="{B35E43A2-A933-289C-62D7-9C8CE5D2A8EB}"/>
          </ac:spMkLst>
        </pc:spChg>
        <pc:grpChg chg="add mod">
          <ac:chgData name="Jessica Momorie" userId="S::jessica.momorie_eper.ch#ext#@fastenopfer.onmicrosoft.com::e77ba923-5017-4caf-8985-42f7b7011553" providerId="AD" clId="Web-{A63C0D66-78D9-FCE5-44A3-91630D78E299}" dt="2023-11-23T16:57:43.167" v="287" actId="14100"/>
          <ac:grpSpMkLst>
            <pc:docMk/>
            <pc:sldMk cId="951745722" sldId="270"/>
            <ac:grpSpMk id="15" creationId="{6FB1055F-CAF7-DA7E-5CC2-442ACFCB3DE0}"/>
          </ac:grpSpMkLst>
        </pc:grpChg>
        <pc:picChg chg="add del mod">
          <ac:chgData name="Jessica Momorie" userId="S::jessica.momorie_eper.ch#ext#@fastenopfer.onmicrosoft.com::e77ba923-5017-4caf-8985-42f7b7011553" providerId="AD" clId="Web-{A63C0D66-78D9-FCE5-44A3-91630D78E299}" dt="2023-11-23T16:54:55.851" v="254"/>
          <ac:picMkLst>
            <pc:docMk/>
            <pc:sldMk cId="951745722" sldId="270"/>
            <ac:picMk id="4" creationId="{35C71167-5566-1032-2501-CCB4E086582B}"/>
          </ac:picMkLst>
        </pc:picChg>
        <pc:picChg chg="add mod modCrop">
          <ac:chgData name="Jessica Momorie" userId="S::jessica.momorie_eper.ch#ext#@fastenopfer.onmicrosoft.com::e77ba923-5017-4caf-8985-42f7b7011553" providerId="AD" clId="Web-{A63C0D66-78D9-FCE5-44A3-91630D78E299}" dt="2023-11-23T16:57:50.495" v="288" actId="1076"/>
          <ac:picMkLst>
            <pc:docMk/>
            <pc:sldMk cId="951745722" sldId="270"/>
            <ac:picMk id="7" creationId="{23B42002-7E63-ACAF-5DDE-78B59726C174}"/>
          </ac:picMkLst>
        </pc:picChg>
      </pc:sldChg>
      <pc:sldChg chg="modSp">
        <pc:chgData name="Jessica Momorie" userId="S::jessica.momorie_eper.ch#ext#@fastenopfer.onmicrosoft.com::e77ba923-5017-4caf-8985-42f7b7011553" providerId="AD" clId="Web-{A63C0D66-78D9-FCE5-44A3-91630D78E299}" dt="2023-11-23T16:58:51.419" v="306" actId="20577"/>
        <pc:sldMkLst>
          <pc:docMk/>
          <pc:sldMk cId="3745737875" sldId="271"/>
        </pc:sldMkLst>
        <pc:spChg chg="mod">
          <ac:chgData name="Jessica Momorie" userId="S::jessica.momorie_eper.ch#ext#@fastenopfer.onmicrosoft.com::e77ba923-5017-4caf-8985-42f7b7011553" providerId="AD" clId="Web-{A63C0D66-78D9-FCE5-44A3-91630D78E299}" dt="2023-11-23T16:58:51.419" v="306" actId="20577"/>
          <ac:spMkLst>
            <pc:docMk/>
            <pc:sldMk cId="3745737875" sldId="271"/>
            <ac:spMk id="28" creationId="{50FA171B-362D-D401-1D53-A9713BD2EEFB}"/>
          </ac:spMkLst>
        </pc:spChg>
      </pc:sldChg>
      <pc:sldChg chg="addSp delSp modSp modNotes">
        <pc:chgData name="Jessica Momorie" userId="S::jessica.momorie_eper.ch#ext#@fastenopfer.onmicrosoft.com::e77ba923-5017-4caf-8985-42f7b7011553" providerId="AD" clId="Web-{A63C0D66-78D9-FCE5-44A3-91630D78E299}" dt="2023-11-23T16:50:50.329" v="165" actId="1076"/>
        <pc:sldMkLst>
          <pc:docMk/>
          <pc:sldMk cId="153718654" sldId="620"/>
        </pc:sldMkLst>
        <pc:spChg chg="add del mod">
          <ac:chgData name="Jessica Momorie" userId="S::jessica.momorie_eper.ch#ext#@fastenopfer.onmicrosoft.com::e77ba923-5017-4caf-8985-42f7b7011553" providerId="AD" clId="Web-{A63C0D66-78D9-FCE5-44A3-91630D78E299}" dt="2023-11-23T16:29:39.049" v="90"/>
          <ac:spMkLst>
            <pc:docMk/>
            <pc:sldMk cId="153718654" sldId="620"/>
            <ac:spMk id="4" creationId="{B1B64D9F-D6B8-426E-A8E0-5826CEEF89F6}"/>
          </ac:spMkLst>
        </pc:spChg>
        <pc:spChg chg="add del mod">
          <ac:chgData name="Jessica Momorie" userId="S::jessica.momorie_eper.ch#ext#@fastenopfer.onmicrosoft.com::e77ba923-5017-4caf-8985-42f7b7011553" providerId="AD" clId="Web-{A63C0D66-78D9-FCE5-44A3-91630D78E299}" dt="2023-11-23T16:47:04.793" v="132"/>
          <ac:spMkLst>
            <pc:docMk/>
            <pc:sldMk cId="153718654" sldId="620"/>
            <ac:spMk id="7" creationId="{113DB864-EA92-32FC-AF3D-43F6EAFF5F89}"/>
          </ac:spMkLst>
        </pc:spChg>
        <pc:spChg chg="add del mod">
          <ac:chgData name="Jessica Momorie" userId="S::jessica.momorie_eper.ch#ext#@fastenopfer.onmicrosoft.com::e77ba923-5017-4caf-8985-42f7b7011553" providerId="AD" clId="Web-{A63C0D66-78D9-FCE5-44A3-91630D78E299}" dt="2023-11-23T16:48:37.514" v="146"/>
          <ac:spMkLst>
            <pc:docMk/>
            <pc:sldMk cId="153718654" sldId="620"/>
            <ac:spMk id="10" creationId="{62D13627-36E8-B791-0346-DCF29A468598}"/>
          </ac:spMkLst>
        </pc:spChg>
        <pc:spChg chg="mod">
          <ac:chgData name="Jessica Momorie" userId="S::jessica.momorie_eper.ch#ext#@fastenopfer.onmicrosoft.com::e77ba923-5017-4caf-8985-42f7b7011553" providerId="AD" clId="Web-{A63C0D66-78D9-FCE5-44A3-91630D78E299}" dt="2023-11-23T16:50:12.078" v="160" actId="14100"/>
          <ac:spMkLst>
            <pc:docMk/>
            <pc:sldMk cId="153718654" sldId="620"/>
            <ac:spMk id="20481" creationId="{C390764D-A942-4947-AC3E-C87D93E8A927}"/>
          </ac:spMkLst>
        </pc:spChg>
        <pc:picChg chg="add del mod">
          <ac:chgData name="Jessica Momorie" userId="S::jessica.momorie_eper.ch#ext#@fastenopfer.onmicrosoft.com::e77ba923-5017-4caf-8985-42f7b7011553" providerId="AD" clId="Web-{A63C0D66-78D9-FCE5-44A3-91630D78E299}" dt="2023-11-23T16:29:39.049" v="91"/>
          <ac:picMkLst>
            <pc:docMk/>
            <pc:sldMk cId="153718654" sldId="620"/>
            <ac:picMk id="3" creationId="{49766A92-9D5B-795E-05DA-58BCBE7FB273}"/>
          </ac:picMkLst>
        </pc:picChg>
        <pc:picChg chg="add del mod modCrop">
          <ac:chgData name="Jessica Momorie" userId="S::jessica.momorie_eper.ch#ext#@fastenopfer.onmicrosoft.com::e77ba923-5017-4caf-8985-42f7b7011553" providerId="AD" clId="Web-{A63C0D66-78D9-FCE5-44A3-91630D78E299}" dt="2023-11-23T16:49:15.608" v="150"/>
          <ac:picMkLst>
            <pc:docMk/>
            <pc:sldMk cId="153718654" sldId="620"/>
            <ac:picMk id="6" creationId="{662E5E9A-A784-D5D5-E4CE-5CCC7ACBA35D}"/>
          </ac:picMkLst>
        </pc:picChg>
        <pc:picChg chg="add mod ord">
          <ac:chgData name="Jessica Momorie" userId="S::jessica.momorie_eper.ch#ext#@fastenopfer.onmicrosoft.com::e77ba923-5017-4caf-8985-42f7b7011553" providerId="AD" clId="Web-{A63C0D66-78D9-FCE5-44A3-91630D78E299}" dt="2023-11-23T16:50:50.329" v="165" actId="1076"/>
          <ac:picMkLst>
            <pc:docMk/>
            <pc:sldMk cId="153718654" sldId="620"/>
            <ac:picMk id="12" creationId="{876F9B94-F428-6BE5-963B-7777A94935EA}"/>
          </ac:picMkLst>
        </pc:picChg>
        <pc:picChg chg="add mod modCrop">
          <ac:chgData name="Jessica Momorie" userId="S::jessica.momorie_eper.ch#ext#@fastenopfer.onmicrosoft.com::e77ba923-5017-4caf-8985-42f7b7011553" providerId="AD" clId="Web-{A63C0D66-78D9-FCE5-44A3-91630D78E299}" dt="2023-11-23T16:50:18.141" v="162"/>
          <ac:picMkLst>
            <pc:docMk/>
            <pc:sldMk cId="153718654" sldId="620"/>
            <ac:picMk id="13" creationId="{453769B2-A41D-258B-D1CE-2E1B68D95376}"/>
          </ac:picMkLst>
        </pc:picChg>
        <pc:picChg chg="mod">
          <ac:chgData name="Jessica Momorie" userId="S::jessica.momorie_eper.ch#ext#@fastenopfer.onmicrosoft.com::e77ba923-5017-4caf-8985-42f7b7011553" providerId="AD" clId="Web-{A63C0D66-78D9-FCE5-44A3-91630D78E299}" dt="2023-11-23T16:49:25.530" v="152" actId="1076"/>
          <ac:picMkLst>
            <pc:docMk/>
            <pc:sldMk cId="153718654" sldId="620"/>
            <ac:picMk id="23" creationId="{CD53E0B7-0C78-C8AC-1C93-2A4E10B0C242}"/>
          </ac:picMkLst>
        </pc:picChg>
        <pc:picChg chg="del mod">
          <ac:chgData name="Jessica Momorie" userId="S::jessica.momorie_eper.ch#ext#@fastenopfer.onmicrosoft.com::e77ba923-5017-4caf-8985-42f7b7011553" providerId="AD" clId="Web-{A63C0D66-78D9-FCE5-44A3-91630D78E299}" dt="2023-11-23T16:25:17.918" v="46"/>
          <ac:picMkLst>
            <pc:docMk/>
            <pc:sldMk cId="153718654" sldId="620"/>
            <ac:picMk id="25" creationId="{868EA632-7B48-5353-7623-FF0E818F5D67}"/>
          </ac:picMkLst>
        </pc:picChg>
        <pc:picChg chg="del mod">
          <ac:chgData name="Jessica Momorie" userId="S::jessica.momorie_eper.ch#ext#@fastenopfer.onmicrosoft.com::e77ba923-5017-4caf-8985-42f7b7011553" providerId="AD" clId="Web-{A63C0D66-78D9-FCE5-44A3-91630D78E299}" dt="2023-11-23T16:25:19.387" v="47"/>
          <ac:picMkLst>
            <pc:docMk/>
            <pc:sldMk cId="153718654" sldId="620"/>
            <ac:picMk id="27" creationId="{731E1483-A1CA-F917-9EAD-E66296463A37}"/>
          </ac:picMkLst>
        </pc:picChg>
      </pc:sldChg>
      <pc:sldChg chg="modNotes">
        <pc:chgData name="Jessica Momorie" userId="S::jessica.momorie_eper.ch#ext#@fastenopfer.onmicrosoft.com::e77ba923-5017-4caf-8985-42f7b7011553" providerId="AD" clId="Web-{A63C0D66-78D9-FCE5-44A3-91630D78E299}" dt="2023-11-23T15:51:26.902" v="10"/>
        <pc:sldMkLst>
          <pc:docMk/>
          <pc:sldMk cId="811562996" sldId="624"/>
        </pc:sldMkLst>
      </pc:sldChg>
    </pc:docChg>
  </pc:docChgLst>
  <pc:docChgLst>
    <pc:chgData name="Valérie Gmünder" userId="e0f5bfc6-0abe-4103-8eb0-614db390c26b" providerId="ADAL" clId="{4A2EF613-18B4-49B1-BDB1-BFBF4BE77C6D}"/>
    <pc:docChg chg="undo custSel modSld">
      <pc:chgData name="Valérie Gmünder" userId="e0f5bfc6-0abe-4103-8eb0-614db390c26b" providerId="ADAL" clId="{4A2EF613-18B4-49B1-BDB1-BFBF4BE77C6D}" dt="2023-12-19T10:18:55.438" v="12" actId="20577"/>
      <pc:docMkLst>
        <pc:docMk/>
      </pc:docMkLst>
      <pc:sldChg chg="modSp mod">
        <pc:chgData name="Valérie Gmünder" userId="e0f5bfc6-0abe-4103-8eb0-614db390c26b" providerId="ADAL" clId="{4A2EF613-18B4-49B1-BDB1-BFBF4BE77C6D}" dt="2023-12-19T10:18:55.438" v="12" actId="20577"/>
        <pc:sldMkLst>
          <pc:docMk/>
          <pc:sldMk cId="1060045871" sldId="628"/>
        </pc:sldMkLst>
        <pc:spChg chg="mod">
          <ac:chgData name="Valérie Gmünder" userId="e0f5bfc6-0abe-4103-8eb0-614db390c26b" providerId="ADAL" clId="{4A2EF613-18B4-49B1-BDB1-BFBF4BE77C6D}" dt="2023-12-19T10:18:53.091" v="9" actId="1076"/>
          <ac:spMkLst>
            <pc:docMk/>
            <pc:sldMk cId="1060045871" sldId="628"/>
            <ac:spMk id="2" creationId="{D2A68D4C-9728-3AAE-D4A1-1A0A3D01FCE1}"/>
          </ac:spMkLst>
        </pc:spChg>
        <pc:spChg chg="mod">
          <ac:chgData name="Valérie Gmünder" userId="e0f5bfc6-0abe-4103-8eb0-614db390c26b" providerId="ADAL" clId="{4A2EF613-18B4-49B1-BDB1-BFBF4BE77C6D}" dt="2023-12-19T10:18:55.438" v="12" actId="20577"/>
          <ac:spMkLst>
            <pc:docMk/>
            <pc:sldMk cId="1060045871" sldId="628"/>
            <ac:spMk id="3" creationId="{AE0504CE-3CC8-43FF-ECE7-0B32E4DE3232}"/>
          </ac:spMkLst>
        </pc:spChg>
      </pc:sldChg>
    </pc:docChg>
  </pc:docChgLst>
  <pc:docChgLst>
    <pc:chgData name="Rahel Ablorh" userId="S::rahel.ablorh_eper.ch#ext#@fastenopfer.onmicrosoft.com::34333148-7431-4844-87f3-235255080658" providerId="AD" clId="Web-{46945F16-11B5-5F68-D7EA-183DD292AAFB}"/>
    <pc:docChg chg="modSld">
      <pc:chgData name="Rahel Ablorh" userId="S::rahel.ablorh_eper.ch#ext#@fastenopfer.onmicrosoft.com::34333148-7431-4844-87f3-235255080658" providerId="AD" clId="Web-{46945F16-11B5-5F68-D7EA-183DD292AAFB}" dt="2023-11-27T15:30:15.594" v="42"/>
      <pc:docMkLst>
        <pc:docMk/>
      </pc:docMkLst>
      <pc:sldChg chg="modSp modNotes">
        <pc:chgData name="Rahel Ablorh" userId="S::rahel.ablorh_eper.ch#ext#@fastenopfer.onmicrosoft.com::34333148-7431-4844-87f3-235255080658" providerId="AD" clId="Web-{46945F16-11B5-5F68-D7EA-183DD292AAFB}" dt="2023-11-27T15:30:15.594" v="42"/>
        <pc:sldMkLst>
          <pc:docMk/>
          <pc:sldMk cId="2533887941" sldId="289"/>
        </pc:sldMkLst>
        <pc:spChg chg="mod">
          <ac:chgData name="Rahel Ablorh" userId="S::rahel.ablorh_eper.ch#ext#@fastenopfer.onmicrosoft.com::34333148-7431-4844-87f3-235255080658" providerId="AD" clId="Web-{46945F16-11B5-5F68-D7EA-183DD292AAFB}" dt="2023-11-27T15:28:43.624" v="2" actId="20577"/>
          <ac:spMkLst>
            <pc:docMk/>
            <pc:sldMk cId="2533887941" sldId="289"/>
            <ac:spMk id="5" creationId="{00000000-0000-0000-0000-000000000000}"/>
          </ac:spMkLst>
        </pc:spChg>
      </pc:sldChg>
    </pc:docChg>
  </pc:docChgLst>
  <pc:docChgLst>
    <pc:chgData name="Rahel Ablorh" userId="S::rahel.ablorh_eper.ch#ext#@fastenopfer.onmicrosoft.com::34333148-7431-4844-87f3-235255080658" providerId="AD" clId="Web-{44C34849-AAA7-49B5-CD07-91B75F1E4B03}"/>
    <pc:docChg chg="modSld">
      <pc:chgData name="Rahel Ablorh" userId="S::rahel.ablorh_eper.ch#ext#@fastenopfer.onmicrosoft.com::34333148-7431-4844-87f3-235255080658" providerId="AD" clId="Web-{44C34849-AAA7-49B5-CD07-91B75F1E4B03}" dt="2023-11-27T15:12:54.043" v="1"/>
      <pc:docMkLst>
        <pc:docMk/>
      </pc:docMkLst>
      <pc:sldChg chg="modNotes">
        <pc:chgData name="Rahel Ablorh" userId="S::rahel.ablorh_eper.ch#ext#@fastenopfer.onmicrosoft.com::34333148-7431-4844-87f3-235255080658" providerId="AD" clId="Web-{44C34849-AAA7-49B5-CD07-91B75F1E4B03}" dt="2023-11-27T15:12:54.043" v="1"/>
        <pc:sldMkLst>
          <pc:docMk/>
          <pc:sldMk cId="2466426346" sldId="257"/>
        </pc:sldMkLst>
      </pc:sldChg>
    </pc:docChg>
  </pc:docChgLst>
  <pc:docChgLst>
    <pc:chgData name="Rahel Ablorh" userId="S::rahel.ablorh_eper.ch#ext#@fastenopfer.onmicrosoft.com::34333148-7431-4844-87f3-235255080658" providerId="AD" clId="Web-{9AB7B731-07ED-1445-1BBD-3335467A074B}"/>
    <pc:docChg chg="modSld">
      <pc:chgData name="Rahel Ablorh" userId="S::rahel.ablorh_eper.ch#ext#@fastenopfer.onmicrosoft.com::34333148-7431-4844-87f3-235255080658" providerId="AD" clId="Web-{9AB7B731-07ED-1445-1BBD-3335467A074B}" dt="2023-12-11T07:54:31.879" v="7"/>
      <pc:docMkLst>
        <pc:docMk/>
      </pc:docMkLst>
      <pc:sldChg chg="modNotes">
        <pc:chgData name="Rahel Ablorh" userId="S::rahel.ablorh_eper.ch#ext#@fastenopfer.onmicrosoft.com::34333148-7431-4844-87f3-235255080658" providerId="AD" clId="Web-{9AB7B731-07ED-1445-1BBD-3335467A074B}" dt="2023-12-11T07:54:31.879" v="7"/>
        <pc:sldMkLst>
          <pc:docMk/>
          <pc:sldMk cId="2466426346" sldId="257"/>
        </pc:sldMkLst>
      </pc:sldChg>
    </pc:docChg>
  </pc:docChgLst>
  <pc:docChgLst>
    <pc:chgData name="Jessica Momorie" userId="S::jessica.momorie_eper.ch#ext#@fastenopfer.onmicrosoft.com::e77ba923-5017-4caf-8985-42f7b7011553" providerId="AD" clId="Web-{C999252B-FF3E-CEA8-D116-4BED566752FE}"/>
    <pc:docChg chg="addSld delSld modSld sldOrd">
      <pc:chgData name="Jessica Momorie" userId="S::jessica.momorie_eper.ch#ext#@fastenopfer.onmicrosoft.com::e77ba923-5017-4caf-8985-42f7b7011553" providerId="AD" clId="Web-{C999252B-FF3E-CEA8-D116-4BED566752FE}" dt="2023-12-06T15:34:26.995" v="1542"/>
      <pc:docMkLst>
        <pc:docMk/>
      </pc:docMkLst>
      <pc:sldChg chg="addSp delSp modSp">
        <pc:chgData name="Jessica Momorie" userId="S::jessica.momorie_eper.ch#ext#@fastenopfer.onmicrosoft.com::e77ba923-5017-4caf-8985-42f7b7011553" providerId="AD" clId="Web-{C999252B-FF3E-CEA8-D116-4BED566752FE}" dt="2023-12-06T09:28:10.184" v="4" actId="1076"/>
        <pc:sldMkLst>
          <pc:docMk/>
          <pc:sldMk cId="2466426346" sldId="257"/>
        </pc:sldMkLst>
        <pc:spChg chg="del mod">
          <ac:chgData name="Jessica Momorie" userId="S::jessica.momorie_eper.ch#ext#@fastenopfer.onmicrosoft.com::e77ba923-5017-4caf-8985-42f7b7011553" providerId="AD" clId="Web-{C999252B-FF3E-CEA8-D116-4BED566752FE}" dt="2023-12-06T09:27:48.590" v="2"/>
          <ac:spMkLst>
            <pc:docMk/>
            <pc:sldMk cId="2466426346" sldId="257"/>
            <ac:spMk id="11" creationId="{B940EB1A-C15A-4F98-3036-4843FB94773F}"/>
          </ac:spMkLst>
        </pc:spChg>
        <pc:picChg chg="add mod">
          <ac:chgData name="Jessica Momorie" userId="S::jessica.momorie_eper.ch#ext#@fastenopfer.onmicrosoft.com::e77ba923-5017-4caf-8985-42f7b7011553" providerId="AD" clId="Web-{C999252B-FF3E-CEA8-D116-4BED566752FE}" dt="2023-12-06T09:28:10.184" v="4" actId="1076"/>
          <ac:picMkLst>
            <pc:docMk/>
            <pc:sldMk cId="2466426346" sldId="257"/>
            <ac:picMk id="2" creationId="{F23F42F4-8964-33B5-C4FB-CA39E774C968}"/>
          </ac:picMkLst>
        </pc:picChg>
      </pc:sldChg>
      <pc:sldChg chg="modSp">
        <pc:chgData name="Jessica Momorie" userId="S::jessica.momorie_eper.ch#ext#@fastenopfer.onmicrosoft.com::e77ba923-5017-4caf-8985-42f7b7011553" providerId="AD" clId="Web-{C999252B-FF3E-CEA8-D116-4BED566752FE}" dt="2023-12-06T10:55:57.405" v="288" actId="20577"/>
        <pc:sldMkLst>
          <pc:docMk/>
          <pc:sldMk cId="3445280591" sldId="269"/>
        </pc:sldMkLst>
        <pc:spChg chg="mod">
          <ac:chgData name="Jessica Momorie" userId="S::jessica.momorie_eper.ch#ext#@fastenopfer.onmicrosoft.com::e77ba923-5017-4caf-8985-42f7b7011553" providerId="AD" clId="Web-{C999252B-FF3E-CEA8-D116-4BED566752FE}" dt="2023-12-06T10:55:57.405" v="288" actId="20577"/>
          <ac:spMkLst>
            <pc:docMk/>
            <pc:sldMk cId="3445280591" sldId="269"/>
            <ac:spMk id="7" creationId="{62D4D593-D06E-9BBB-D9BB-A10435A2123A}"/>
          </ac:spMkLst>
        </pc:spChg>
      </pc:sldChg>
      <pc:sldChg chg="addSp delSp modSp ord modNotes">
        <pc:chgData name="Jessica Momorie" userId="S::jessica.momorie_eper.ch#ext#@fastenopfer.onmicrosoft.com::e77ba923-5017-4caf-8985-42f7b7011553" providerId="AD" clId="Web-{C999252B-FF3E-CEA8-D116-4BED566752FE}" dt="2023-12-06T15:30:14.870" v="1519" actId="1076"/>
        <pc:sldMkLst>
          <pc:docMk/>
          <pc:sldMk cId="951745722" sldId="270"/>
        </pc:sldMkLst>
        <pc:spChg chg="mod">
          <ac:chgData name="Jessica Momorie" userId="S::jessica.momorie_eper.ch#ext#@fastenopfer.onmicrosoft.com::e77ba923-5017-4caf-8985-42f7b7011553" providerId="AD" clId="Web-{C999252B-FF3E-CEA8-D116-4BED566752FE}" dt="2023-12-06T15:22:19.697" v="1444" actId="20577"/>
          <ac:spMkLst>
            <pc:docMk/>
            <pc:sldMk cId="951745722" sldId="270"/>
            <ac:spMk id="2" creationId="{BC666541-D2D3-41BD-BA62-98E720D1F831}"/>
          </ac:spMkLst>
        </pc:spChg>
        <pc:spChg chg="mod">
          <ac:chgData name="Jessica Momorie" userId="S::jessica.momorie_eper.ch#ext#@fastenopfer.onmicrosoft.com::e77ba923-5017-4caf-8985-42f7b7011553" providerId="AD" clId="Web-{C999252B-FF3E-CEA8-D116-4BED566752FE}" dt="2023-12-06T15:30:02.620" v="1518" actId="1076"/>
          <ac:spMkLst>
            <pc:docMk/>
            <pc:sldMk cId="951745722" sldId="270"/>
            <ac:spMk id="3" creationId="{22E23EBC-CEF3-42AB-A240-498BDC6ABC72}"/>
          </ac:spMkLst>
        </pc:spChg>
        <pc:picChg chg="add mod">
          <ac:chgData name="Jessica Momorie" userId="S::jessica.momorie_eper.ch#ext#@fastenopfer.onmicrosoft.com::e77ba923-5017-4caf-8985-42f7b7011553" providerId="AD" clId="Web-{C999252B-FF3E-CEA8-D116-4BED566752FE}" dt="2023-12-06T15:30:14.870" v="1519" actId="1076"/>
          <ac:picMkLst>
            <pc:docMk/>
            <pc:sldMk cId="951745722" sldId="270"/>
            <ac:picMk id="4" creationId="{D50085B2-4CBF-2E57-648D-AFFBAD6CF75D}"/>
          </ac:picMkLst>
        </pc:picChg>
        <pc:picChg chg="del mod">
          <ac:chgData name="Jessica Momorie" userId="S::jessica.momorie_eper.ch#ext#@fastenopfer.onmicrosoft.com::e77ba923-5017-4caf-8985-42f7b7011553" providerId="AD" clId="Web-{C999252B-FF3E-CEA8-D116-4BED566752FE}" dt="2023-12-06T15:22:33.510" v="1453"/>
          <ac:picMkLst>
            <pc:docMk/>
            <pc:sldMk cId="951745722" sldId="270"/>
            <ac:picMk id="7" creationId="{23B42002-7E63-ACAF-5DDE-78B59726C174}"/>
          </ac:picMkLst>
        </pc:picChg>
      </pc:sldChg>
      <pc:sldChg chg="modNotes">
        <pc:chgData name="Jessica Momorie" userId="S::jessica.momorie_eper.ch#ext#@fastenopfer.onmicrosoft.com::e77ba923-5017-4caf-8985-42f7b7011553" providerId="AD" clId="Web-{C999252B-FF3E-CEA8-D116-4BED566752FE}" dt="2023-12-06T14:24:55.692" v="1060"/>
        <pc:sldMkLst>
          <pc:docMk/>
          <pc:sldMk cId="2533887941" sldId="289"/>
        </pc:sldMkLst>
      </pc:sldChg>
      <pc:sldChg chg="modSp">
        <pc:chgData name="Jessica Momorie" userId="S::jessica.momorie_eper.ch#ext#@fastenopfer.onmicrosoft.com::e77ba923-5017-4caf-8985-42f7b7011553" providerId="AD" clId="Web-{C999252B-FF3E-CEA8-D116-4BED566752FE}" dt="2023-12-06T11:09:24.191" v="365" actId="20577"/>
        <pc:sldMkLst>
          <pc:docMk/>
          <pc:sldMk cId="938522472" sldId="294"/>
        </pc:sldMkLst>
        <pc:spChg chg="mod">
          <ac:chgData name="Jessica Momorie" userId="S::jessica.momorie_eper.ch#ext#@fastenopfer.onmicrosoft.com::e77ba923-5017-4caf-8985-42f7b7011553" providerId="AD" clId="Web-{C999252B-FF3E-CEA8-D116-4BED566752FE}" dt="2023-12-06T11:09:24.191" v="365" actId="20577"/>
          <ac:spMkLst>
            <pc:docMk/>
            <pc:sldMk cId="938522472" sldId="294"/>
            <ac:spMk id="6" creationId="{C10F5020-32C8-495F-89C5-ADC70BD076C6}"/>
          </ac:spMkLst>
        </pc:spChg>
      </pc:sldChg>
      <pc:sldChg chg="modSp ord">
        <pc:chgData name="Jessica Momorie" userId="S::jessica.momorie_eper.ch#ext#@fastenopfer.onmicrosoft.com::e77ba923-5017-4caf-8985-42f7b7011553" providerId="AD" clId="Web-{C999252B-FF3E-CEA8-D116-4BED566752FE}" dt="2023-12-06T13:48:46.406" v="865" actId="1076"/>
        <pc:sldMkLst>
          <pc:docMk/>
          <pc:sldMk cId="1323824789" sldId="298"/>
        </pc:sldMkLst>
        <pc:spChg chg="mod">
          <ac:chgData name="Jessica Momorie" userId="S::jessica.momorie_eper.ch#ext#@fastenopfer.onmicrosoft.com::e77ba923-5017-4caf-8985-42f7b7011553" providerId="AD" clId="Web-{C999252B-FF3E-CEA8-D116-4BED566752FE}" dt="2023-12-06T13:48:46.406" v="865" actId="1076"/>
          <ac:spMkLst>
            <pc:docMk/>
            <pc:sldMk cId="1323824789" sldId="298"/>
            <ac:spMk id="4" creationId="{421D1DA9-A044-C080-EF33-34B93C77B942}"/>
          </ac:spMkLst>
        </pc:spChg>
      </pc:sldChg>
      <pc:sldChg chg="delSp">
        <pc:chgData name="Jessica Momorie" userId="S::jessica.momorie_eper.ch#ext#@fastenopfer.onmicrosoft.com::e77ba923-5017-4caf-8985-42f7b7011553" providerId="AD" clId="Web-{C999252B-FF3E-CEA8-D116-4BED566752FE}" dt="2023-12-06T13:32:29.764" v="814"/>
        <pc:sldMkLst>
          <pc:docMk/>
          <pc:sldMk cId="2118546793" sldId="302"/>
        </pc:sldMkLst>
        <pc:spChg chg="del">
          <ac:chgData name="Jessica Momorie" userId="S::jessica.momorie_eper.ch#ext#@fastenopfer.onmicrosoft.com::e77ba923-5017-4caf-8985-42f7b7011553" providerId="AD" clId="Web-{C999252B-FF3E-CEA8-D116-4BED566752FE}" dt="2023-12-06T13:32:29.764" v="814"/>
          <ac:spMkLst>
            <pc:docMk/>
            <pc:sldMk cId="2118546793" sldId="302"/>
            <ac:spMk id="21" creationId="{FE0960B4-2BE1-638A-4587-E8A043411ED8}"/>
          </ac:spMkLst>
        </pc:spChg>
      </pc:sldChg>
      <pc:sldChg chg="ord modTransition modNotes">
        <pc:chgData name="Jessica Momorie" userId="S::jessica.momorie_eper.ch#ext#@fastenopfer.onmicrosoft.com::e77ba923-5017-4caf-8985-42f7b7011553" providerId="AD" clId="Web-{C999252B-FF3E-CEA8-D116-4BED566752FE}" dt="2023-12-06T15:18:30.212" v="1419"/>
        <pc:sldMkLst>
          <pc:docMk/>
          <pc:sldMk cId="1369255605" sldId="580"/>
        </pc:sldMkLst>
      </pc:sldChg>
      <pc:sldChg chg="modNotes">
        <pc:chgData name="Jessica Momorie" userId="S::jessica.momorie_eper.ch#ext#@fastenopfer.onmicrosoft.com::e77ba923-5017-4caf-8985-42f7b7011553" providerId="AD" clId="Web-{C999252B-FF3E-CEA8-D116-4BED566752FE}" dt="2023-12-06T13:56:03.860" v="954"/>
        <pc:sldMkLst>
          <pc:docMk/>
          <pc:sldMk cId="941472007" sldId="582"/>
        </pc:sldMkLst>
      </pc:sldChg>
      <pc:sldChg chg="delSp modSp">
        <pc:chgData name="Jessica Momorie" userId="S::jessica.momorie_eper.ch#ext#@fastenopfer.onmicrosoft.com::e77ba923-5017-4caf-8985-42f7b7011553" providerId="AD" clId="Web-{C999252B-FF3E-CEA8-D116-4BED566752FE}" dt="2023-12-06T13:49:41.282" v="873" actId="20577"/>
        <pc:sldMkLst>
          <pc:docMk/>
          <pc:sldMk cId="3955315868" sldId="598"/>
        </pc:sldMkLst>
        <pc:spChg chg="mod">
          <ac:chgData name="Jessica Momorie" userId="S::jessica.momorie_eper.ch#ext#@fastenopfer.onmicrosoft.com::e77ba923-5017-4caf-8985-42f7b7011553" providerId="AD" clId="Web-{C999252B-FF3E-CEA8-D116-4BED566752FE}" dt="2023-12-06T13:49:41.282" v="873" actId="20577"/>
          <ac:spMkLst>
            <pc:docMk/>
            <pc:sldMk cId="3955315868" sldId="598"/>
            <ac:spMk id="13" creationId="{0611970B-A620-AF1F-1700-17E242E2E88E}"/>
          </ac:spMkLst>
        </pc:spChg>
        <pc:spChg chg="mod">
          <ac:chgData name="Jessica Momorie" userId="S::jessica.momorie_eper.ch#ext#@fastenopfer.onmicrosoft.com::e77ba923-5017-4caf-8985-42f7b7011553" providerId="AD" clId="Web-{C999252B-FF3E-CEA8-D116-4BED566752FE}" dt="2023-12-06T10:35:51.367" v="101" actId="1076"/>
          <ac:spMkLst>
            <pc:docMk/>
            <pc:sldMk cId="3955315868" sldId="598"/>
            <ac:spMk id="14" creationId="{DE93C60A-EC63-9F64-604E-2A180FB18AD3}"/>
          </ac:spMkLst>
        </pc:spChg>
        <pc:spChg chg="mod">
          <ac:chgData name="Jessica Momorie" userId="S::jessica.momorie_eper.ch#ext#@fastenopfer.onmicrosoft.com::e77ba923-5017-4caf-8985-42f7b7011553" providerId="AD" clId="Web-{C999252B-FF3E-CEA8-D116-4BED566752FE}" dt="2023-12-06T10:35:38.554" v="99" actId="1076"/>
          <ac:spMkLst>
            <pc:docMk/>
            <pc:sldMk cId="3955315868" sldId="598"/>
            <ac:spMk id="15" creationId="{5CC58E95-ADA8-BCB5-6BAC-B01377F9B1FF}"/>
          </ac:spMkLst>
        </pc:spChg>
        <pc:grpChg chg="del">
          <ac:chgData name="Jessica Momorie" userId="S::jessica.momorie_eper.ch#ext#@fastenopfer.onmicrosoft.com::e77ba923-5017-4caf-8985-42f7b7011553" providerId="AD" clId="Web-{C999252B-FF3E-CEA8-D116-4BED566752FE}" dt="2023-12-06T10:35:34.117" v="98"/>
          <ac:grpSpMkLst>
            <pc:docMk/>
            <pc:sldMk cId="3955315868" sldId="598"/>
            <ac:grpSpMk id="7" creationId="{EE7BE86F-2887-A8A2-1F0E-9EF8C088B1EA}"/>
          </ac:grpSpMkLst>
        </pc:grpChg>
      </pc:sldChg>
      <pc:sldChg chg="modSp ord">
        <pc:chgData name="Jessica Momorie" userId="S::jessica.momorie_eper.ch#ext#@fastenopfer.onmicrosoft.com::e77ba923-5017-4caf-8985-42f7b7011553" providerId="AD" clId="Web-{C999252B-FF3E-CEA8-D116-4BED566752FE}" dt="2023-12-06T14:39:39.349" v="1194"/>
        <pc:sldMkLst>
          <pc:docMk/>
          <pc:sldMk cId="4240968534" sldId="605"/>
        </pc:sldMkLst>
        <pc:spChg chg="mod">
          <ac:chgData name="Jessica Momorie" userId="S::jessica.momorie_eper.ch#ext#@fastenopfer.onmicrosoft.com::e77ba923-5017-4caf-8985-42f7b7011553" providerId="AD" clId="Web-{C999252B-FF3E-CEA8-D116-4BED566752FE}" dt="2023-12-06T13:49:03.547" v="867" actId="1076"/>
          <ac:spMkLst>
            <pc:docMk/>
            <pc:sldMk cId="4240968534" sldId="605"/>
            <ac:spMk id="20481" creationId="{C390764D-A942-4947-AC3E-C87D93E8A927}"/>
          </ac:spMkLst>
        </pc:spChg>
      </pc:sldChg>
      <pc:sldChg chg="modSp">
        <pc:chgData name="Jessica Momorie" userId="S::jessica.momorie_eper.ch#ext#@fastenopfer.onmicrosoft.com::e77ba923-5017-4caf-8985-42f7b7011553" providerId="AD" clId="Web-{C999252B-FF3E-CEA8-D116-4BED566752FE}" dt="2023-12-06T13:43:34.172" v="825" actId="1076"/>
        <pc:sldMkLst>
          <pc:docMk/>
          <pc:sldMk cId="3485831122" sldId="607"/>
        </pc:sldMkLst>
        <pc:spChg chg="mod">
          <ac:chgData name="Jessica Momorie" userId="S::jessica.momorie_eper.ch#ext#@fastenopfer.onmicrosoft.com::e77ba923-5017-4caf-8985-42f7b7011553" providerId="AD" clId="Web-{C999252B-FF3E-CEA8-D116-4BED566752FE}" dt="2023-12-06T13:43:34.172" v="825" actId="1076"/>
          <ac:spMkLst>
            <pc:docMk/>
            <pc:sldMk cId="3485831122" sldId="607"/>
            <ac:spMk id="31" creationId="{D384BB6C-2B51-D006-01A1-F81E4242F864}"/>
          </ac:spMkLst>
        </pc:spChg>
      </pc:sldChg>
      <pc:sldChg chg="addSp delSp modSp modNotes">
        <pc:chgData name="Jessica Momorie" userId="S::jessica.momorie_eper.ch#ext#@fastenopfer.onmicrosoft.com::e77ba923-5017-4caf-8985-42f7b7011553" providerId="AD" clId="Web-{C999252B-FF3E-CEA8-D116-4BED566752FE}" dt="2023-12-06T14:11:35.050" v="990" actId="20577"/>
        <pc:sldMkLst>
          <pc:docMk/>
          <pc:sldMk cId="3447783888" sldId="608"/>
        </pc:sldMkLst>
        <pc:spChg chg="add del mod ord">
          <ac:chgData name="Jessica Momorie" userId="S::jessica.momorie_eper.ch#ext#@fastenopfer.onmicrosoft.com::e77ba923-5017-4caf-8985-42f7b7011553" providerId="AD" clId="Web-{C999252B-FF3E-CEA8-D116-4BED566752FE}" dt="2023-12-06T13:57:03.767" v="969"/>
          <ac:spMkLst>
            <pc:docMk/>
            <pc:sldMk cId="3447783888" sldId="608"/>
            <ac:spMk id="2" creationId="{5C6BE56B-05F2-40F7-43AB-9D73762C5A71}"/>
          </ac:spMkLst>
        </pc:spChg>
        <pc:spChg chg="add mod ord">
          <ac:chgData name="Jessica Momorie" userId="S::jessica.momorie_eper.ch#ext#@fastenopfer.onmicrosoft.com::e77ba923-5017-4caf-8985-42f7b7011553" providerId="AD" clId="Web-{C999252B-FF3E-CEA8-D116-4BED566752FE}" dt="2023-12-06T13:57:18.361" v="972" actId="1076"/>
          <ac:spMkLst>
            <pc:docMk/>
            <pc:sldMk cId="3447783888" sldId="608"/>
            <ac:spMk id="4" creationId="{78B8E685-76BB-06D2-3D8A-4B8EF2AF1182}"/>
          </ac:spMkLst>
        </pc:spChg>
        <pc:spChg chg="add mod ord">
          <ac:chgData name="Jessica Momorie" userId="S::jessica.momorie_eper.ch#ext#@fastenopfer.onmicrosoft.com::e77ba923-5017-4caf-8985-42f7b7011553" providerId="AD" clId="Web-{C999252B-FF3E-CEA8-D116-4BED566752FE}" dt="2023-12-06T13:57:33.111" v="976" actId="1076"/>
          <ac:spMkLst>
            <pc:docMk/>
            <pc:sldMk cId="3447783888" sldId="608"/>
            <ac:spMk id="6" creationId="{F9D750E5-BEA9-11A3-909D-B5AF4448F4A0}"/>
          </ac:spMkLst>
        </pc:spChg>
        <pc:spChg chg="mod">
          <ac:chgData name="Jessica Momorie" userId="S::jessica.momorie_eper.ch#ext#@fastenopfer.onmicrosoft.com::e77ba923-5017-4caf-8985-42f7b7011553" providerId="AD" clId="Web-{C999252B-FF3E-CEA8-D116-4BED566752FE}" dt="2023-12-06T13:58:05.689" v="979"/>
          <ac:spMkLst>
            <pc:docMk/>
            <pc:sldMk cId="3447783888" sldId="608"/>
            <ac:spMk id="65" creationId="{A78DE488-5F36-AE54-6DB9-C813B4A6DE3D}"/>
          </ac:spMkLst>
        </pc:spChg>
        <pc:spChg chg="mod">
          <ac:chgData name="Jessica Momorie" userId="S::jessica.momorie_eper.ch#ext#@fastenopfer.onmicrosoft.com::e77ba923-5017-4caf-8985-42f7b7011553" providerId="AD" clId="Web-{C999252B-FF3E-CEA8-D116-4BED566752FE}" dt="2023-12-06T13:58:19.517" v="980"/>
          <ac:spMkLst>
            <pc:docMk/>
            <pc:sldMk cId="3447783888" sldId="608"/>
            <ac:spMk id="71" creationId="{99332A7B-9C13-5C76-D155-D642082E31F2}"/>
          </ac:spMkLst>
        </pc:spChg>
        <pc:spChg chg="mod">
          <ac:chgData name="Jessica Momorie" userId="S::jessica.momorie_eper.ch#ext#@fastenopfer.onmicrosoft.com::e77ba923-5017-4caf-8985-42f7b7011553" providerId="AD" clId="Web-{C999252B-FF3E-CEA8-D116-4BED566752FE}" dt="2023-12-06T13:58:23.126" v="981"/>
          <ac:spMkLst>
            <pc:docMk/>
            <pc:sldMk cId="3447783888" sldId="608"/>
            <ac:spMk id="77" creationId="{DBB1A1F6-956E-5781-94CF-A68FB47AE2A4}"/>
          </ac:spMkLst>
        </pc:spChg>
        <pc:spChg chg="mod">
          <ac:chgData name="Jessica Momorie" userId="S::jessica.momorie_eper.ch#ext#@fastenopfer.onmicrosoft.com::e77ba923-5017-4caf-8985-42f7b7011553" providerId="AD" clId="Web-{C999252B-FF3E-CEA8-D116-4BED566752FE}" dt="2023-12-06T13:58:27.064" v="982"/>
          <ac:spMkLst>
            <pc:docMk/>
            <pc:sldMk cId="3447783888" sldId="608"/>
            <ac:spMk id="93" creationId="{6DBD8632-866E-AD25-2BC4-56210CAE7123}"/>
          </ac:spMkLst>
        </pc:spChg>
        <pc:spChg chg="mod">
          <ac:chgData name="Jessica Momorie" userId="S::jessica.momorie_eper.ch#ext#@fastenopfer.onmicrosoft.com::e77ba923-5017-4caf-8985-42f7b7011553" providerId="AD" clId="Web-{C999252B-FF3E-CEA8-D116-4BED566752FE}" dt="2023-12-06T13:58:34.954" v="983"/>
          <ac:spMkLst>
            <pc:docMk/>
            <pc:sldMk cId="3447783888" sldId="608"/>
            <ac:spMk id="100" creationId="{0FEE182A-FE3A-0191-321D-F9CA34D7A478}"/>
          </ac:spMkLst>
        </pc:spChg>
        <pc:spChg chg="mod">
          <ac:chgData name="Jessica Momorie" userId="S::jessica.momorie_eper.ch#ext#@fastenopfer.onmicrosoft.com::e77ba923-5017-4caf-8985-42f7b7011553" providerId="AD" clId="Web-{C999252B-FF3E-CEA8-D116-4BED566752FE}" dt="2023-12-06T14:11:35.050" v="990" actId="20577"/>
          <ac:spMkLst>
            <pc:docMk/>
            <pc:sldMk cId="3447783888" sldId="608"/>
            <ac:spMk id="107" creationId="{9D98CD1E-9305-4128-046D-1F97B86E587E}"/>
          </ac:spMkLst>
        </pc:spChg>
        <pc:spChg chg="mod">
          <ac:chgData name="Jessica Momorie" userId="S::jessica.momorie_eper.ch#ext#@fastenopfer.onmicrosoft.com::e77ba923-5017-4caf-8985-42f7b7011553" providerId="AD" clId="Web-{C999252B-FF3E-CEA8-D116-4BED566752FE}" dt="2023-12-06T13:56:37.407" v="959" actId="20577"/>
          <ac:spMkLst>
            <pc:docMk/>
            <pc:sldMk cId="3447783888" sldId="608"/>
            <ac:spMk id="108" creationId="{20B7C062-7C16-0C2F-1AA6-EEDE463F8017}"/>
          </ac:spMkLst>
        </pc:spChg>
        <pc:spChg chg="mod">
          <ac:chgData name="Jessica Momorie" userId="S::jessica.momorie_eper.ch#ext#@fastenopfer.onmicrosoft.com::e77ba923-5017-4caf-8985-42f7b7011553" providerId="AD" clId="Web-{C999252B-FF3E-CEA8-D116-4BED566752FE}" dt="2023-12-06T13:58:54.095" v="986" actId="20577"/>
          <ac:spMkLst>
            <pc:docMk/>
            <pc:sldMk cId="3447783888" sldId="608"/>
            <ac:spMk id="109" creationId="{E9F7D9A1-4096-577B-E546-ED068DBAED51}"/>
          </ac:spMkLst>
        </pc:spChg>
        <pc:spChg chg="mod">
          <ac:chgData name="Jessica Momorie" userId="S::jessica.momorie_eper.ch#ext#@fastenopfer.onmicrosoft.com::e77ba923-5017-4caf-8985-42f7b7011553" providerId="AD" clId="Web-{C999252B-FF3E-CEA8-D116-4BED566752FE}" dt="2023-12-06T13:59:06.548" v="988" actId="20577"/>
          <ac:spMkLst>
            <pc:docMk/>
            <pc:sldMk cId="3447783888" sldId="608"/>
            <ac:spMk id="111" creationId="{B03DF3FE-0F1B-EDB5-572E-F80F688817C7}"/>
          </ac:spMkLst>
        </pc:spChg>
        <pc:spChg chg="mod">
          <ac:chgData name="Jessica Momorie" userId="S::jessica.momorie_eper.ch#ext#@fastenopfer.onmicrosoft.com::e77ba923-5017-4caf-8985-42f7b7011553" providerId="AD" clId="Web-{C999252B-FF3E-CEA8-D116-4BED566752FE}" dt="2023-12-06T13:56:48.001" v="966" actId="20577"/>
          <ac:spMkLst>
            <pc:docMk/>
            <pc:sldMk cId="3447783888" sldId="608"/>
            <ac:spMk id="112" creationId="{7D1DC66A-AB28-1CDC-7BCB-A0FB7D7779DA}"/>
          </ac:spMkLst>
        </pc:spChg>
      </pc:sldChg>
      <pc:sldChg chg="addSp delSp modSp">
        <pc:chgData name="Jessica Momorie" userId="S::jessica.momorie_eper.ch#ext#@fastenopfer.onmicrosoft.com::e77ba923-5017-4caf-8985-42f7b7011553" providerId="AD" clId="Web-{C999252B-FF3E-CEA8-D116-4BED566752FE}" dt="2023-12-06T10:36:23.445" v="107" actId="20577"/>
        <pc:sldMkLst>
          <pc:docMk/>
          <pc:sldMk cId="1011486763" sldId="611"/>
        </pc:sldMkLst>
        <pc:spChg chg="add del mod">
          <ac:chgData name="Jessica Momorie" userId="S::jessica.momorie_eper.ch#ext#@fastenopfer.onmicrosoft.com::e77ba923-5017-4caf-8985-42f7b7011553" providerId="AD" clId="Web-{C999252B-FF3E-CEA8-D116-4BED566752FE}" dt="2023-12-06T10:36:23.445" v="107" actId="20577"/>
          <ac:spMkLst>
            <pc:docMk/>
            <pc:sldMk cId="1011486763" sldId="611"/>
            <ac:spMk id="30" creationId="{45819308-FB8A-1AB7-9C48-24E55B89CE3C}"/>
          </ac:spMkLst>
        </pc:spChg>
      </pc:sldChg>
      <pc:sldChg chg="modSp">
        <pc:chgData name="Jessica Momorie" userId="S::jessica.momorie_eper.ch#ext#@fastenopfer.onmicrosoft.com::e77ba923-5017-4caf-8985-42f7b7011553" providerId="AD" clId="Web-{C999252B-FF3E-CEA8-D116-4BED566752FE}" dt="2023-12-06T13:50:30.407" v="880" actId="1076"/>
        <pc:sldMkLst>
          <pc:docMk/>
          <pc:sldMk cId="2825402920" sldId="616"/>
        </pc:sldMkLst>
        <pc:spChg chg="mod">
          <ac:chgData name="Jessica Momorie" userId="S::jessica.momorie_eper.ch#ext#@fastenopfer.onmicrosoft.com::e77ba923-5017-4caf-8985-42f7b7011553" providerId="AD" clId="Web-{C999252B-FF3E-CEA8-D116-4BED566752FE}" dt="2023-12-06T13:50:17.485" v="877"/>
          <ac:spMkLst>
            <pc:docMk/>
            <pc:sldMk cId="2825402920" sldId="616"/>
            <ac:spMk id="5" creationId="{00000000-0000-0000-0000-000000000000}"/>
          </ac:spMkLst>
        </pc:spChg>
        <pc:spChg chg="mod">
          <ac:chgData name="Jessica Momorie" userId="S::jessica.momorie_eper.ch#ext#@fastenopfer.onmicrosoft.com::e77ba923-5017-4caf-8985-42f7b7011553" providerId="AD" clId="Web-{C999252B-FF3E-CEA8-D116-4BED566752FE}" dt="2023-12-06T13:50:17.500" v="878"/>
          <ac:spMkLst>
            <pc:docMk/>
            <pc:sldMk cId="2825402920" sldId="616"/>
            <ac:spMk id="6" creationId="{E4938804-F20D-6282-B203-B067AF66F939}"/>
          </ac:spMkLst>
        </pc:spChg>
        <pc:spChg chg="mod">
          <ac:chgData name="Jessica Momorie" userId="S::jessica.momorie_eper.ch#ext#@fastenopfer.onmicrosoft.com::e77ba923-5017-4caf-8985-42f7b7011553" providerId="AD" clId="Web-{C999252B-FF3E-CEA8-D116-4BED566752FE}" dt="2023-12-06T13:50:30.407" v="880" actId="1076"/>
          <ac:spMkLst>
            <pc:docMk/>
            <pc:sldMk cId="2825402920" sldId="616"/>
            <ac:spMk id="10" creationId="{01B4DDDF-08D4-0FD1-E856-7AD9212A4B80}"/>
          </ac:spMkLst>
        </pc:spChg>
        <pc:spChg chg="mod">
          <ac:chgData name="Jessica Momorie" userId="S::jessica.momorie_eper.ch#ext#@fastenopfer.onmicrosoft.com::e77ba923-5017-4caf-8985-42f7b7011553" providerId="AD" clId="Web-{C999252B-FF3E-CEA8-D116-4BED566752FE}" dt="2023-12-06T13:50:25.610" v="879" actId="1076"/>
          <ac:spMkLst>
            <pc:docMk/>
            <pc:sldMk cId="2825402920" sldId="616"/>
            <ac:spMk id="11" creationId="{E62949EB-544B-052C-3566-3759FF033C99}"/>
          </ac:spMkLst>
        </pc:spChg>
      </pc:sldChg>
      <pc:sldChg chg="delSp modSp">
        <pc:chgData name="Jessica Momorie" userId="S::jessica.momorie_eper.ch#ext#@fastenopfer.onmicrosoft.com::e77ba923-5017-4caf-8985-42f7b7011553" providerId="AD" clId="Web-{C999252B-FF3E-CEA8-D116-4BED566752FE}" dt="2023-12-06T13:56:18.454" v="955"/>
        <pc:sldMkLst>
          <pc:docMk/>
          <pc:sldMk cId="153718654" sldId="620"/>
        </pc:sldMkLst>
        <pc:spChg chg="mod">
          <ac:chgData name="Jessica Momorie" userId="S::jessica.momorie_eper.ch#ext#@fastenopfer.onmicrosoft.com::e77ba923-5017-4caf-8985-42f7b7011553" providerId="AD" clId="Web-{C999252B-FF3E-CEA8-D116-4BED566752FE}" dt="2023-12-06T13:47:39.688" v="853" actId="20577"/>
          <ac:spMkLst>
            <pc:docMk/>
            <pc:sldMk cId="153718654" sldId="620"/>
            <ac:spMk id="20481" creationId="{C390764D-A942-4947-AC3E-C87D93E8A927}"/>
          </ac:spMkLst>
        </pc:spChg>
        <pc:picChg chg="del">
          <ac:chgData name="Jessica Momorie" userId="S::jessica.momorie_eper.ch#ext#@fastenopfer.onmicrosoft.com::e77ba923-5017-4caf-8985-42f7b7011553" providerId="AD" clId="Web-{C999252B-FF3E-CEA8-D116-4BED566752FE}" dt="2023-12-06T13:56:18.454" v="955"/>
          <ac:picMkLst>
            <pc:docMk/>
            <pc:sldMk cId="153718654" sldId="620"/>
            <ac:picMk id="12" creationId="{876F9B94-F428-6BE5-963B-7777A94935EA}"/>
          </ac:picMkLst>
        </pc:picChg>
      </pc:sldChg>
      <pc:sldChg chg="modSp">
        <pc:chgData name="Jessica Momorie" userId="S::jessica.momorie_eper.ch#ext#@fastenopfer.onmicrosoft.com::e77ba923-5017-4caf-8985-42f7b7011553" providerId="AD" clId="Web-{C999252B-FF3E-CEA8-D116-4BED566752FE}" dt="2023-12-06T13:49:34.266" v="872" actId="20577"/>
        <pc:sldMkLst>
          <pc:docMk/>
          <pc:sldMk cId="3670401885" sldId="622"/>
        </pc:sldMkLst>
        <pc:spChg chg="mod">
          <ac:chgData name="Jessica Momorie" userId="S::jessica.momorie_eper.ch#ext#@fastenopfer.onmicrosoft.com::e77ba923-5017-4caf-8985-42f7b7011553" providerId="AD" clId="Web-{C999252B-FF3E-CEA8-D116-4BED566752FE}" dt="2023-12-06T13:49:30.578" v="871" actId="20577"/>
          <ac:spMkLst>
            <pc:docMk/>
            <pc:sldMk cId="3670401885" sldId="622"/>
            <ac:spMk id="4" creationId="{18BC22A9-75C3-8FC3-D5FF-D195EEADC99B}"/>
          </ac:spMkLst>
        </pc:spChg>
        <pc:spChg chg="mod">
          <ac:chgData name="Jessica Momorie" userId="S::jessica.momorie_eper.ch#ext#@fastenopfer.onmicrosoft.com::e77ba923-5017-4caf-8985-42f7b7011553" providerId="AD" clId="Web-{C999252B-FF3E-CEA8-D116-4BED566752FE}" dt="2023-12-06T13:49:34.266" v="872" actId="20577"/>
          <ac:spMkLst>
            <pc:docMk/>
            <pc:sldMk cId="3670401885" sldId="622"/>
            <ac:spMk id="10" creationId="{C333B671-A3DC-BEFD-3F89-DEA958917AE2}"/>
          </ac:spMkLst>
        </pc:spChg>
      </pc:sldChg>
      <pc:sldChg chg="modSp">
        <pc:chgData name="Jessica Momorie" userId="S::jessica.momorie_eper.ch#ext#@fastenopfer.onmicrosoft.com::e77ba923-5017-4caf-8985-42f7b7011553" providerId="AD" clId="Web-{C999252B-FF3E-CEA8-D116-4BED566752FE}" dt="2023-12-06T13:50:07.594" v="874" actId="20577"/>
        <pc:sldMkLst>
          <pc:docMk/>
          <pc:sldMk cId="4175014900" sldId="623"/>
        </pc:sldMkLst>
        <pc:spChg chg="mod">
          <ac:chgData name="Jessica Momorie" userId="S::jessica.momorie_eper.ch#ext#@fastenopfer.onmicrosoft.com::e77ba923-5017-4caf-8985-42f7b7011553" providerId="AD" clId="Web-{C999252B-FF3E-CEA8-D116-4BED566752FE}" dt="2023-12-06T13:50:07.594" v="874" actId="20577"/>
          <ac:spMkLst>
            <pc:docMk/>
            <pc:sldMk cId="4175014900" sldId="623"/>
            <ac:spMk id="6" creationId="{15F36EF4-60E6-4776-4F7A-F36F5A50BFA7}"/>
          </ac:spMkLst>
        </pc:spChg>
        <pc:spChg chg="mod">
          <ac:chgData name="Jessica Momorie" userId="S::jessica.momorie_eper.ch#ext#@fastenopfer.onmicrosoft.com::e77ba923-5017-4caf-8985-42f7b7011553" providerId="AD" clId="Web-{C999252B-FF3E-CEA8-D116-4BED566752FE}" dt="2023-12-06T10:53:24.670" v="274" actId="1076"/>
          <ac:spMkLst>
            <pc:docMk/>
            <pc:sldMk cId="4175014900" sldId="623"/>
            <ac:spMk id="8" creationId="{7B2D2A7C-6FB2-113D-5596-ABA2CF4823D5}"/>
          </ac:spMkLst>
        </pc:spChg>
      </pc:sldChg>
      <pc:sldChg chg="modSp ord">
        <pc:chgData name="Jessica Momorie" userId="S::jessica.momorie_eper.ch#ext#@fastenopfer.onmicrosoft.com::e77ba923-5017-4caf-8985-42f7b7011553" providerId="AD" clId="Web-{C999252B-FF3E-CEA8-D116-4BED566752FE}" dt="2023-12-06T11:08:56.332" v="363"/>
        <pc:sldMkLst>
          <pc:docMk/>
          <pc:sldMk cId="811562996" sldId="624"/>
        </pc:sldMkLst>
        <pc:spChg chg="mod">
          <ac:chgData name="Jessica Momorie" userId="S::jessica.momorie_eper.ch#ext#@fastenopfer.onmicrosoft.com::e77ba923-5017-4caf-8985-42f7b7011553" providerId="AD" clId="Web-{C999252B-FF3E-CEA8-D116-4BED566752FE}" dt="2023-12-06T10:27:42.317" v="62" actId="20577"/>
          <ac:spMkLst>
            <pc:docMk/>
            <pc:sldMk cId="811562996" sldId="624"/>
            <ac:spMk id="8" creationId="{7CBD9005-B88A-7432-C7C5-13906A3C2DB1}"/>
          </ac:spMkLst>
        </pc:spChg>
      </pc:sldChg>
      <pc:sldChg chg="del modNotes">
        <pc:chgData name="Jessica Momorie" userId="S::jessica.momorie_eper.ch#ext#@fastenopfer.onmicrosoft.com::e77ba923-5017-4caf-8985-42f7b7011553" providerId="AD" clId="Web-{C999252B-FF3E-CEA8-D116-4BED566752FE}" dt="2023-12-06T13:05:46.043" v="591"/>
        <pc:sldMkLst>
          <pc:docMk/>
          <pc:sldMk cId="1576181691" sldId="625"/>
        </pc:sldMkLst>
      </pc:sldChg>
      <pc:sldChg chg="modSp">
        <pc:chgData name="Jessica Momorie" userId="S::jessica.momorie_eper.ch#ext#@fastenopfer.onmicrosoft.com::e77ba923-5017-4caf-8985-42f7b7011553" providerId="AD" clId="Web-{C999252B-FF3E-CEA8-D116-4BED566752FE}" dt="2023-12-06T13:49:24.703" v="870" actId="14100"/>
        <pc:sldMkLst>
          <pc:docMk/>
          <pc:sldMk cId="3857515534" sldId="626"/>
        </pc:sldMkLst>
        <pc:spChg chg="mod">
          <ac:chgData name="Jessica Momorie" userId="S::jessica.momorie_eper.ch#ext#@fastenopfer.onmicrosoft.com::e77ba923-5017-4caf-8985-42f7b7011553" providerId="AD" clId="Web-{C999252B-FF3E-CEA8-D116-4BED566752FE}" dt="2023-12-06T13:29:12.373" v="812" actId="20577"/>
          <ac:spMkLst>
            <pc:docMk/>
            <pc:sldMk cId="3857515534" sldId="626"/>
            <ac:spMk id="6" creationId="{C10F5020-32C8-495F-89C5-ADC70BD076C6}"/>
          </ac:spMkLst>
        </pc:spChg>
        <pc:spChg chg="mod">
          <ac:chgData name="Jessica Momorie" userId="S::jessica.momorie_eper.ch#ext#@fastenopfer.onmicrosoft.com::e77ba923-5017-4caf-8985-42f7b7011553" providerId="AD" clId="Web-{C999252B-FF3E-CEA8-D116-4BED566752FE}" dt="2023-12-06T13:49:24.703" v="870" actId="14100"/>
          <ac:spMkLst>
            <pc:docMk/>
            <pc:sldMk cId="3857515534" sldId="626"/>
            <ac:spMk id="11" creationId="{80E1EEDF-D52C-FBF3-2895-3CCB7DD29D62}"/>
          </ac:spMkLst>
        </pc:spChg>
      </pc:sldChg>
      <pc:sldChg chg="addSp modSp">
        <pc:chgData name="Jessica Momorie" userId="S::jessica.momorie_eper.ch#ext#@fastenopfer.onmicrosoft.com::e77ba923-5017-4caf-8985-42f7b7011553" providerId="AD" clId="Web-{C999252B-FF3E-CEA8-D116-4BED566752FE}" dt="2023-12-06T13:48:04.266" v="854" actId="20577"/>
        <pc:sldMkLst>
          <pc:docMk/>
          <pc:sldMk cId="1060045871" sldId="628"/>
        </pc:sldMkLst>
        <pc:spChg chg="mod">
          <ac:chgData name="Jessica Momorie" userId="S::jessica.momorie_eper.ch#ext#@fastenopfer.onmicrosoft.com::e77ba923-5017-4caf-8985-42f7b7011553" providerId="AD" clId="Web-{C999252B-FF3E-CEA8-D116-4BED566752FE}" dt="2023-12-06T13:48:04.266" v="854" actId="20577"/>
          <ac:spMkLst>
            <pc:docMk/>
            <pc:sldMk cId="1060045871" sldId="628"/>
            <ac:spMk id="2" creationId="{D2A68D4C-9728-3AAE-D4A1-1A0A3D01FCE1}"/>
          </ac:spMkLst>
        </pc:spChg>
        <pc:spChg chg="add mod">
          <ac:chgData name="Jessica Momorie" userId="S::jessica.momorie_eper.ch#ext#@fastenopfer.onmicrosoft.com::e77ba923-5017-4caf-8985-42f7b7011553" providerId="AD" clId="Web-{C999252B-FF3E-CEA8-D116-4BED566752FE}" dt="2023-12-06T09:49:54.306" v="11" actId="20577"/>
          <ac:spMkLst>
            <pc:docMk/>
            <pc:sldMk cId="1060045871" sldId="628"/>
            <ac:spMk id="5" creationId="{361817C7-FFE5-8AAF-3798-5F1944B65515}"/>
          </ac:spMkLst>
        </pc:spChg>
      </pc:sldChg>
      <pc:sldChg chg="delSp modSp del">
        <pc:chgData name="Jessica Momorie" userId="S::jessica.momorie_eper.ch#ext#@fastenopfer.onmicrosoft.com::e77ba923-5017-4caf-8985-42f7b7011553" providerId="AD" clId="Web-{C999252B-FF3E-CEA8-D116-4BED566752FE}" dt="2023-12-06T10:40:30.228" v="117"/>
        <pc:sldMkLst>
          <pc:docMk/>
          <pc:sldMk cId="3135450295" sldId="629"/>
        </pc:sldMkLst>
        <pc:picChg chg="del mod">
          <ac:chgData name="Jessica Momorie" userId="S::jessica.momorie_eper.ch#ext#@fastenopfer.onmicrosoft.com::e77ba923-5017-4caf-8985-42f7b7011553" providerId="AD" clId="Web-{C999252B-FF3E-CEA8-D116-4BED566752FE}" dt="2023-12-06T10:40:23.962" v="116"/>
          <ac:picMkLst>
            <pc:docMk/>
            <pc:sldMk cId="3135450295" sldId="629"/>
            <ac:picMk id="13" creationId="{F24CDB4B-41C3-7D1A-91EF-924414082BBC}"/>
          </ac:picMkLst>
        </pc:picChg>
      </pc:sldChg>
      <pc:sldChg chg="addSp modSp ord modNotes">
        <pc:chgData name="Jessica Momorie" userId="S::jessica.momorie_eper.ch#ext#@fastenopfer.onmicrosoft.com::e77ba923-5017-4caf-8985-42f7b7011553" providerId="AD" clId="Web-{C999252B-FF3E-CEA8-D116-4BED566752FE}" dt="2023-12-06T14:40:53.850" v="1203" actId="20577"/>
        <pc:sldMkLst>
          <pc:docMk/>
          <pc:sldMk cId="387175387" sldId="630"/>
        </pc:sldMkLst>
        <pc:spChg chg="mod">
          <ac:chgData name="Jessica Momorie" userId="S::jessica.momorie_eper.ch#ext#@fastenopfer.onmicrosoft.com::e77ba923-5017-4caf-8985-42f7b7011553" providerId="AD" clId="Web-{C999252B-FF3E-CEA8-D116-4BED566752FE}" dt="2023-12-06T14:40:53.850" v="1203" actId="20577"/>
          <ac:spMkLst>
            <pc:docMk/>
            <pc:sldMk cId="387175387" sldId="630"/>
            <ac:spMk id="3" creationId="{3C6792CF-876A-60F0-5A4A-6C4CA7BE3712}"/>
          </ac:spMkLst>
        </pc:spChg>
        <pc:spChg chg="add mod">
          <ac:chgData name="Jessica Momorie" userId="S::jessica.momorie_eper.ch#ext#@fastenopfer.onmicrosoft.com::e77ba923-5017-4caf-8985-42f7b7011553" providerId="AD" clId="Web-{C999252B-FF3E-CEA8-D116-4BED566752FE}" dt="2023-12-06T13:27:18.889" v="809" actId="20577"/>
          <ac:spMkLst>
            <pc:docMk/>
            <pc:sldMk cId="387175387" sldId="630"/>
            <ac:spMk id="5" creationId="{A59BE7CD-7B54-4EDC-5DEC-DC5ECB3C5559}"/>
          </ac:spMkLst>
        </pc:spChg>
      </pc:sldChg>
      <pc:sldChg chg="addSp delSp modSp ord modNotes">
        <pc:chgData name="Jessica Momorie" userId="S::jessica.momorie_eper.ch#ext#@fastenopfer.onmicrosoft.com::e77ba923-5017-4caf-8985-42f7b7011553" providerId="AD" clId="Web-{C999252B-FF3E-CEA8-D116-4BED566752FE}" dt="2023-12-06T14:31:45.036" v="1159"/>
        <pc:sldMkLst>
          <pc:docMk/>
          <pc:sldMk cId="4287418908" sldId="631"/>
        </pc:sldMkLst>
        <pc:spChg chg="mod">
          <ac:chgData name="Jessica Momorie" userId="S::jessica.momorie_eper.ch#ext#@fastenopfer.onmicrosoft.com::e77ba923-5017-4caf-8985-42f7b7011553" providerId="AD" clId="Web-{C999252B-FF3E-CEA8-D116-4BED566752FE}" dt="2023-12-06T11:21:26.774" v="512" actId="1076"/>
          <ac:spMkLst>
            <pc:docMk/>
            <pc:sldMk cId="4287418908" sldId="631"/>
            <ac:spMk id="2" creationId="{D0D572FE-FDA9-3466-016B-1F468D9809D4}"/>
          </ac:spMkLst>
        </pc:spChg>
        <pc:spChg chg="add mod">
          <ac:chgData name="Jessica Momorie" userId="S::jessica.momorie_eper.ch#ext#@fastenopfer.onmicrosoft.com::e77ba923-5017-4caf-8985-42f7b7011553" providerId="AD" clId="Web-{C999252B-FF3E-CEA8-D116-4BED566752FE}" dt="2023-12-06T13:26:33.435" v="805" actId="20577"/>
          <ac:spMkLst>
            <pc:docMk/>
            <pc:sldMk cId="4287418908" sldId="631"/>
            <ac:spMk id="4" creationId="{2C01C471-6CCA-D766-6791-8909AF1B3BFE}"/>
          </ac:spMkLst>
        </pc:spChg>
        <pc:spChg chg="mod">
          <ac:chgData name="Jessica Momorie" userId="S::jessica.momorie_eper.ch#ext#@fastenopfer.onmicrosoft.com::e77ba923-5017-4caf-8985-42f7b7011553" providerId="AD" clId="Web-{C999252B-FF3E-CEA8-D116-4BED566752FE}" dt="2023-12-06T11:20:37.508" v="501" actId="1076"/>
          <ac:spMkLst>
            <pc:docMk/>
            <pc:sldMk cId="4287418908" sldId="631"/>
            <ac:spMk id="5" creationId="{00000000-0000-0000-0000-000000000000}"/>
          </ac:spMkLst>
        </pc:spChg>
        <pc:spChg chg="add mod ord">
          <ac:chgData name="Jessica Momorie" userId="S::jessica.momorie_eper.ch#ext#@fastenopfer.onmicrosoft.com::e77ba923-5017-4caf-8985-42f7b7011553" providerId="AD" clId="Web-{C999252B-FF3E-CEA8-D116-4BED566752FE}" dt="2023-12-06T13:48:12.391" v="855" actId="20577"/>
          <ac:spMkLst>
            <pc:docMk/>
            <pc:sldMk cId="4287418908" sldId="631"/>
            <ac:spMk id="7" creationId="{0DFDAA71-0A58-C782-461A-59BE8F537605}"/>
          </ac:spMkLst>
        </pc:spChg>
        <pc:spChg chg="add mod">
          <ac:chgData name="Jessica Momorie" userId="S::jessica.momorie_eper.ch#ext#@fastenopfer.onmicrosoft.com::e77ba923-5017-4caf-8985-42f7b7011553" providerId="AD" clId="Web-{C999252B-FF3E-CEA8-D116-4BED566752FE}" dt="2023-12-06T13:48:20.625" v="857" actId="20577"/>
          <ac:spMkLst>
            <pc:docMk/>
            <pc:sldMk cId="4287418908" sldId="631"/>
            <ac:spMk id="8" creationId="{EB2AFB5B-8259-9C4A-6B04-DB130660DD0C}"/>
          </ac:spMkLst>
        </pc:spChg>
        <pc:spChg chg="add mod">
          <ac:chgData name="Jessica Momorie" userId="S::jessica.momorie_eper.ch#ext#@fastenopfer.onmicrosoft.com::e77ba923-5017-4caf-8985-42f7b7011553" providerId="AD" clId="Web-{C999252B-FF3E-CEA8-D116-4BED566752FE}" dt="2023-12-06T13:48:16.391" v="856" actId="20577"/>
          <ac:spMkLst>
            <pc:docMk/>
            <pc:sldMk cId="4287418908" sldId="631"/>
            <ac:spMk id="9" creationId="{9D1226E6-0404-056C-CCC9-CDB0E48F23F1}"/>
          </ac:spMkLst>
        </pc:spChg>
        <pc:spChg chg="add del ord">
          <ac:chgData name="Jessica Momorie" userId="S::jessica.momorie_eper.ch#ext#@fastenopfer.onmicrosoft.com::e77ba923-5017-4caf-8985-42f7b7011553" providerId="AD" clId="Web-{C999252B-FF3E-CEA8-D116-4BED566752FE}" dt="2023-12-06T11:17:52.476" v="460"/>
          <ac:spMkLst>
            <pc:docMk/>
            <pc:sldMk cId="4287418908" sldId="631"/>
            <ac:spMk id="11" creationId="{2C1FD5B1-A3A1-A1E9-FB91-D69697C3E940}"/>
          </ac:spMkLst>
        </pc:spChg>
        <pc:spChg chg="add del">
          <ac:chgData name="Jessica Momorie" userId="S::jessica.momorie_eper.ch#ext#@fastenopfer.onmicrosoft.com::e77ba923-5017-4caf-8985-42f7b7011553" providerId="AD" clId="Web-{C999252B-FF3E-CEA8-D116-4BED566752FE}" dt="2023-12-06T11:18:24.539" v="463"/>
          <ac:spMkLst>
            <pc:docMk/>
            <pc:sldMk cId="4287418908" sldId="631"/>
            <ac:spMk id="14" creationId="{D9269BC4-1A57-31B7-BE62-E4FA1D1F7369}"/>
          </ac:spMkLst>
        </pc:spChg>
        <pc:picChg chg="add del mod">
          <ac:chgData name="Jessica Momorie" userId="S::jessica.momorie_eper.ch#ext#@fastenopfer.onmicrosoft.com::e77ba923-5017-4caf-8985-42f7b7011553" providerId="AD" clId="Web-{C999252B-FF3E-CEA8-D116-4BED566752FE}" dt="2023-12-06T11:16:31.991" v="443"/>
          <ac:picMkLst>
            <pc:docMk/>
            <pc:sldMk cId="4287418908" sldId="631"/>
            <ac:picMk id="3" creationId="{267B65F4-4732-F92D-DBFA-19AD18FE6408}"/>
          </ac:picMkLst>
        </pc:picChg>
        <pc:picChg chg="add del mod ord">
          <ac:chgData name="Jessica Momorie" userId="S::jessica.momorie_eper.ch#ext#@fastenopfer.onmicrosoft.com::e77ba923-5017-4caf-8985-42f7b7011553" providerId="AD" clId="Web-{C999252B-FF3E-CEA8-D116-4BED566752FE}" dt="2023-12-06T11:17:44.226" v="457"/>
          <ac:picMkLst>
            <pc:docMk/>
            <pc:sldMk cId="4287418908" sldId="631"/>
            <ac:picMk id="4" creationId="{EE8DB07A-E09F-AE8B-5B40-F5F8F3D61674}"/>
          </ac:picMkLst>
        </pc:picChg>
        <pc:picChg chg="add del mod ord">
          <ac:chgData name="Jessica Momorie" userId="S::jessica.momorie_eper.ch#ext#@fastenopfer.onmicrosoft.com::e77ba923-5017-4caf-8985-42f7b7011553" providerId="AD" clId="Web-{C999252B-FF3E-CEA8-D116-4BED566752FE}" dt="2023-12-06T11:24:12.384" v="546"/>
          <ac:picMkLst>
            <pc:docMk/>
            <pc:sldMk cId="4287418908" sldId="631"/>
            <ac:picMk id="6" creationId="{0E176696-8CE3-7DF6-7649-0D685647336E}"/>
          </ac:picMkLst>
        </pc:picChg>
        <pc:picChg chg="add mod">
          <ac:chgData name="Jessica Momorie" userId="S::jessica.momorie_eper.ch#ext#@fastenopfer.onmicrosoft.com::e77ba923-5017-4caf-8985-42f7b7011553" providerId="AD" clId="Web-{C999252B-FF3E-CEA8-D116-4BED566752FE}" dt="2023-12-06T13:46:13.062" v="849" actId="1076"/>
          <ac:picMkLst>
            <pc:docMk/>
            <pc:sldMk cId="4287418908" sldId="631"/>
            <ac:picMk id="6" creationId="{2CF0BA7B-3F3A-61F9-27DD-C9752A39D39D}"/>
          </ac:picMkLst>
        </pc:picChg>
        <pc:picChg chg="add del ord">
          <ac:chgData name="Jessica Momorie" userId="S::jessica.momorie_eper.ch#ext#@fastenopfer.onmicrosoft.com::e77ba923-5017-4caf-8985-42f7b7011553" providerId="AD" clId="Web-{C999252B-FF3E-CEA8-D116-4BED566752FE}" dt="2023-12-06T11:17:53.304" v="461"/>
          <ac:picMkLst>
            <pc:docMk/>
            <pc:sldMk cId="4287418908" sldId="631"/>
            <ac:picMk id="13" creationId="{BD44AE50-B06E-7C58-E34E-7A3F9DE9A941}"/>
          </ac:picMkLst>
        </pc:picChg>
        <pc:picChg chg="add mod">
          <ac:chgData name="Jessica Momorie" userId="S::jessica.momorie_eper.ch#ext#@fastenopfer.onmicrosoft.com::e77ba923-5017-4caf-8985-42f7b7011553" providerId="AD" clId="Web-{C999252B-FF3E-CEA8-D116-4BED566752FE}" dt="2023-12-06T11:26:25.994" v="559" actId="1076"/>
          <ac:picMkLst>
            <pc:docMk/>
            <pc:sldMk cId="4287418908" sldId="631"/>
            <ac:picMk id="15" creationId="{9D8BCE9A-E29C-A522-20D6-41EA5309E301}"/>
          </ac:picMkLst>
        </pc:picChg>
        <pc:picChg chg="add mod">
          <ac:chgData name="Jessica Momorie" userId="S::jessica.momorie_eper.ch#ext#@fastenopfer.onmicrosoft.com::e77ba923-5017-4caf-8985-42f7b7011553" providerId="AD" clId="Web-{C999252B-FF3E-CEA8-D116-4BED566752FE}" dt="2023-12-06T11:27:03.010" v="563" actId="1076"/>
          <ac:picMkLst>
            <pc:docMk/>
            <pc:sldMk cId="4287418908" sldId="631"/>
            <ac:picMk id="16" creationId="{426B8D9A-CC70-B596-21B1-D3EDEF61E636}"/>
          </ac:picMkLst>
        </pc:picChg>
        <pc:picChg chg="add mod">
          <ac:chgData name="Jessica Momorie" userId="S::jessica.momorie_eper.ch#ext#@fastenopfer.onmicrosoft.com::e77ba923-5017-4caf-8985-42f7b7011553" providerId="AD" clId="Web-{C999252B-FF3E-CEA8-D116-4BED566752FE}" dt="2023-12-06T11:27:23.385" v="569" actId="14100"/>
          <ac:picMkLst>
            <pc:docMk/>
            <pc:sldMk cId="4287418908" sldId="631"/>
            <ac:picMk id="17" creationId="{8D7FCF73-736D-FAF0-DE25-8D7D70BA3C56}"/>
          </ac:picMkLst>
        </pc:picChg>
      </pc:sldChg>
      <pc:sldChg chg="addSp delSp modSp add ord replId addAnim modNotes">
        <pc:chgData name="Jessica Momorie" userId="S::jessica.momorie_eper.ch#ext#@fastenopfer.onmicrosoft.com::e77ba923-5017-4caf-8985-42f7b7011553" providerId="AD" clId="Web-{C999252B-FF3E-CEA8-D116-4BED566752FE}" dt="2023-12-06T15:16:39.337" v="1342"/>
        <pc:sldMkLst>
          <pc:docMk/>
          <pc:sldMk cId="1889911642" sldId="632"/>
        </pc:sldMkLst>
        <pc:spChg chg="mod">
          <ac:chgData name="Jessica Momorie" userId="S::jessica.momorie_eper.ch#ext#@fastenopfer.onmicrosoft.com::e77ba923-5017-4caf-8985-42f7b7011553" providerId="AD" clId="Web-{C999252B-FF3E-CEA8-D116-4BED566752FE}" dt="2023-12-06T10:06:34.248" v="41" actId="20577"/>
          <ac:spMkLst>
            <pc:docMk/>
            <pc:sldMk cId="1889911642" sldId="632"/>
            <ac:spMk id="5" creationId="{235436A1-87EE-3F70-E2D0-F7B61F9B44E3}"/>
          </ac:spMkLst>
        </pc:spChg>
        <pc:spChg chg="del mod">
          <ac:chgData name="Jessica Momorie" userId="S::jessica.momorie_eper.ch#ext#@fastenopfer.onmicrosoft.com::e77ba923-5017-4caf-8985-42f7b7011553" providerId="AD" clId="Web-{C999252B-FF3E-CEA8-D116-4BED566752FE}" dt="2023-12-06T10:04:54.029" v="21"/>
          <ac:spMkLst>
            <pc:docMk/>
            <pc:sldMk cId="1889911642" sldId="632"/>
            <ac:spMk id="11268" creationId="{6245E352-238A-4FA7-90AB-E0036C8C88B6}"/>
          </ac:spMkLst>
        </pc:spChg>
        <pc:picChg chg="add mod modCrop">
          <ac:chgData name="Jessica Momorie" userId="S::jessica.momorie_eper.ch#ext#@fastenopfer.onmicrosoft.com::e77ba923-5017-4caf-8985-42f7b7011553" providerId="AD" clId="Web-{C999252B-FF3E-CEA8-D116-4BED566752FE}" dt="2023-12-06T14:42:01.709" v="1205" actId="1076"/>
          <ac:picMkLst>
            <pc:docMk/>
            <pc:sldMk cId="1889911642" sldId="632"/>
            <ac:picMk id="3" creationId="{62C41FFA-15FD-351F-A068-D2C3ED0F0C44}"/>
          </ac:picMkLst>
        </pc:picChg>
        <pc:picChg chg="add mod">
          <ac:chgData name="Jessica Momorie" userId="S::jessica.momorie_eper.ch#ext#@fastenopfer.onmicrosoft.com::e77ba923-5017-4caf-8985-42f7b7011553" providerId="AD" clId="Web-{C999252B-FF3E-CEA8-D116-4BED566752FE}" dt="2023-12-06T10:59:32.906" v="317" actId="1076"/>
          <ac:picMkLst>
            <pc:docMk/>
            <pc:sldMk cId="1889911642" sldId="632"/>
            <ac:picMk id="4" creationId="{F6E71ADC-2EA8-69A3-00C4-0C6D92BA5C8D}"/>
          </ac:picMkLst>
        </pc:picChg>
        <pc:picChg chg="add mod modCrop">
          <ac:chgData name="Jessica Momorie" userId="S::jessica.momorie_eper.ch#ext#@fastenopfer.onmicrosoft.com::e77ba923-5017-4caf-8985-42f7b7011553" providerId="AD" clId="Web-{C999252B-FF3E-CEA8-D116-4BED566752FE}" dt="2023-12-06T10:59:36.156" v="318" actId="1076"/>
          <ac:picMkLst>
            <pc:docMk/>
            <pc:sldMk cId="1889911642" sldId="632"/>
            <ac:picMk id="6" creationId="{273917CD-0A0F-4D12-58D4-5C92F0104439}"/>
          </ac:picMkLst>
        </pc:picChg>
        <pc:picChg chg="del">
          <ac:chgData name="Jessica Momorie" userId="S::jessica.momorie_eper.ch#ext#@fastenopfer.onmicrosoft.com::e77ba923-5017-4caf-8985-42f7b7011553" providerId="AD" clId="Web-{C999252B-FF3E-CEA8-D116-4BED566752FE}" dt="2023-12-06T10:04:32.497" v="16"/>
          <ac:picMkLst>
            <pc:docMk/>
            <pc:sldMk cId="1889911642" sldId="632"/>
            <ac:picMk id="12" creationId="{7D1B59E7-98C0-CC8F-8803-CCCE980BB16D}"/>
          </ac:picMkLst>
        </pc:picChg>
      </pc:sldChg>
      <pc:sldChg chg="addSp delSp modSp add replId modNotes">
        <pc:chgData name="Jessica Momorie" userId="S::jessica.momorie_eper.ch#ext#@fastenopfer.onmicrosoft.com::e77ba923-5017-4caf-8985-42f7b7011553" providerId="AD" clId="Web-{C999252B-FF3E-CEA8-D116-4BED566752FE}" dt="2023-12-06T10:54:12.201" v="284" actId="1076"/>
        <pc:sldMkLst>
          <pc:docMk/>
          <pc:sldMk cId="3774012800" sldId="633"/>
        </pc:sldMkLst>
        <pc:spChg chg="mod">
          <ac:chgData name="Jessica Momorie" userId="S::jessica.momorie_eper.ch#ext#@fastenopfer.onmicrosoft.com::e77ba923-5017-4caf-8985-42f7b7011553" providerId="AD" clId="Web-{C999252B-FF3E-CEA8-D116-4BED566752FE}" dt="2023-12-06T10:47:14.371" v="148" actId="20577"/>
          <ac:spMkLst>
            <pc:docMk/>
            <pc:sldMk cId="3774012800" sldId="633"/>
            <ac:spMk id="6" creationId="{00000000-0000-0000-0000-000000000000}"/>
          </ac:spMkLst>
        </pc:spChg>
        <pc:spChg chg="del mod">
          <ac:chgData name="Jessica Momorie" userId="S::jessica.momorie_eper.ch#ext#@fastenopfer.onmicrosoft.com::e77ba923-5017-4caf-8985-42f7b7011553" providerId="AD" clId="Web-{C999252B-FF3E-CEA8-D116-4BED566752FE}" dt="2023-12-06T10:50:03.856" v="171"/>
          <ac:spMkLst>
            <pc:docMk/>
            <pc:sldMk cId="3774012800" sldId="633"/>
            <ac:spMk id="7" creationId="{D450EF3F-C135-8F88-EF9F-53B242AEE5FB}"/>
          </ac:spMkLst>
        </pc:spChg>
        <pc:spChg chg="add mod">
          <ac:chgData name="Jessica Momorie" userId="S::jessica.momorie_eper.ch#ext#@fastenopfer.onmicrosoft.com::e77ba923-5017-4caf-8985-42f7b7011553" providerId="AD" clId="Web-{C999252B-FF3E-CEA8-D116-4BED566752FE}" dt="2023-12-06T10:54:10.358" v="283" actId="1076"/>
          <ac:spMkLst>
            <pc:docMk/>
            <pc:sldMk cId="3774012800" sldId="633"/>
            <ac:spMk id="8" creationId="{567B68DA-7657-5044-0ECE-9476491F71FB}"/>
          </ac:spMkLst>
        </pc:spChg>
        <pc:spChg chg="del">
          <ac:chgData name="Jessica Momorie" userId="S::jessica.momorie_eper.ch#ext#@fastenopfer.onmicrosoft.com::e77ba923-5017-4caf-8985-42f7b7011553" providerId="AD" clId="Web-{C999252B-FF3E-CEA8-D116-4BED566752FE}" dt="2023-12-06T10:49:29.481" v="166"/>
          <ac:spMkLst>
            <pc:docMk/>
            <pc:sldMk cId="3774012800" sldId="633"/>
            <ac:spMk id="17" creationId="{2C1F3CF9-8F0E-65FB-381E-8A2057BDF60A}"/>
          </ac:spMkLst>
        </pc:spChg>
        <pc:spChg chg="del">
          <ac:chgData name="Jessica Momorie" userId="S::jessica.momorie_eper.ch#ext#@fastenopfer.onmicrosoft.com::e77ba923-5017-4caf-8985-42f7b7011553" providerId="AD" clId="Web-{C999252B-FF3E-CEA8-D116-4BED566752FE}" dt="2023-12-06T10:49:29.481" v="165"/>
          <ac:spMkLst>
            <pc:docMk/>
            <pc:sldMk cId="3774012800" sldId="633"/>
            <ac:spMk id="19" creationId="{D2617671-2C1F-177A-8400-1F0E61F29EE0}"/>
          </ac:spMkLst>
        </pc:spChg>
        <pc:spChg chg="del">
          <ac:chgData name="Jessica Momorie" userId="S::jessica.momorie_eper.ch#ext#@fastenopfer.onmicrosoft.com::e77ba923-5017-4caf-8985-42f7b7011553" providerId="AD" clId="Web-{C999252B-FF3E-CEA8-D116-4BED566752FE}" dt="2023-12-06T10:49:29.481" v="164"/>
          <ac:spMkLst>
            <pc:docMk/>
            <pc:sldMk cId="3774012800" sldId="633"/>
            <ac:spMk id="21" creationId="{08EC9BAA-3E33-B541-D66E-D3624B3970BF}"/>
          </ac:spMkLst>
        </pc:spChg>
        <pc:spChg chg="del">
          <ac:chgData name="Jessica Momorie" userId="S::jessica.momorie_eper.ch#ext#@fastenopfer.onmicrosoft.com::e77ba923-5017-4caf-8985-42f7b7011553" providerId="AD" clId="Web-{C999252B-FF3E-CEA8-D116-4BED566752FE}" dt="2023-12-06T10:49:29.481" v="163"/>
          <ac:spMkLst>
            <pc:docMk/>
            <pc:sldMk cId="3774012800" sldId="633"/>
            <ac:spMk id="23" creationId="{F12883EF-E454-DBEF-ED71-B70EE886002F}"/>
          </ac:spMkLst>
        </pc:spChg>
        <pc:spChg chg="del">
          <ac:chgData name="Jessica Momorie" userId="S::jessica.momorie_eper.ch#ext#@fastenopfer.onmicrosoft.com::e77ba923-5017-4caf-8985-42f7b7011553" providerId="AD" clId="Web-{C999252B-FF3E-CEA8-D116-4BED566752FE}" dt="2023-12-06T10:49:29.481" v="162"/>
          <ac:spMkLst>
            <pc:docMk/>
            <pc:sldMk cId="3774012800" sldId="633"/>
            <ac:spMk id="26" creationId="{A8C4296A-FEBE-6901-43B1-B98195E7DD8B}"/>
          </ac:spMkLst>
        </pc:spChg>
        <pc:spChg chg="del">
          <ac:chgData name="Jessica Momorie" userId="S::jessica.momorie_eper.ch#ext#@fastenopfer.onmicrosoft.com::e77ba923-5017-4caf-8985-42f7b7011553" providerId="AD" clId="Web-{C999252B-FF3E-CEA8-D116-4BED566752FE}" dt="2023-12-06T10:49:29.481" v="161"/>
          <ac:spMkLst>
            <pc:docMk/>
            <pc:sldMk cId="3774012800" sldId="633"/>
            <ac:spMk id="28" creationId="{50FA171B-362D-D401-1D53-A9713BD2EEFB}"/>
          </ac:spMkLst>
        </pc:spChg>
        <pc:spChg chg="del">
          <ac:chgData name="Jessica Momorie" userId="S::jessica.momorie_eper.ch#ext#@fastenopfer.onmicrosoft.com::e77ba923-5017-4caf-8985-42f7b7011553" providerId="AD" clId="Web-{C999252B-FF3E-CEA8-D116-4BED566752FE}" dt="2023-12-06T10:49:29.481" v="160"/>
          <ac:spMkLst>
            <pc:docMk/>
            <pc:sldMk cId="3774012800" sldId="633"/>
            <ac:spMk id="30" creationId="{0F9B87FC-A914-3AA2-014C-F8E4D07E7BE2}"/>
          </ac:spMkLst>
        </pc:spChg>
        <pc:spChg chg="del">
          <ac:chgData name="Jessica Momorie" userId="S::jessica.momorie_eper.ch#ext#@fastenopfer.onmicrosoft.com::e77ba923-5017-4caf-8985-42f7b7011553" providerId="AD" clId="Web-{C999252B-FF3E-CEA8-D116-4BED566752FE}" dt="2023-12-06T10:49:29.481" v="159"/>
          <ac:spMkLst>
            <pc:docMk/>
            <pc:sldMk cId="3774012800" sldId="633"/>
            <ac:spMk id="31" creationId="{03885275-C79E-21A0-79A6-2A7D08292EBE}"/>
          </ac:spMkLst>
        </pc:spChg>
        <pc:spChg chg="del">
          <ac:chgData name="Jessica Momorie" userId="S::jessica.momorie_eper.ch#ext#@fastenopfer.onmicrosoft.com::e77ba923-5017-4caf-8985-42f7b7011553" providerId="AD" clId="Web-{C999252B-FF3E-CEA8-D116-4BED566752FE}" dt="2023-12-06T10:48:56.434" v="151"/>
          <ac:spMkLst>
            <pc:docMk/>
            <pc:sldMk cId="3774012800" sldId="633"/>
            <ac:spMk id="30720" creationId="{CD4BCC52-912B-F8A8-B397-AA0BD42AD285}"/>
          </ac:spMkLst>
        </pc:spChg>
        <pc:spChg chg="del">
          <ac:chgData name="Jessica Momorie" userId="S::jessica.momorie_eper.ch#ext#@fastenopfer.onmicrosoft.com::e77ba923-5017-4caf-8985-42f7b7011553" providerId="AD" clId="Web-{C999252B-FF3E-CEA8-D116-4BED566752FE}" dt="2023-12-06T10:49:25.465" v="158"/>
          <ac:spMkLst>
            <pc:docMk/>
            <pc:sldMk cId="3774012800" sldId="633"/>
            <ac:spMk id="30722" creationId="{6AF0C85A-87D9-4C7F-648F-7F29A4FD9415}"/>
          </ac:spMkLst>
        </pc:spChg>
        <pc:spChg chg="del mod">
          <ac:chgData name="Jessica Momorie" userId="S::jessica.momorie_eper.ch#ext#@fastenopfer.onmicrosoft.com::e77ba923-5017-4caf-8985-42f7b7011553" providerId="AD" clId="Web-{C999252B-FF3E-CEA8-D116-4BED566752FE}" dt="2023-12-06T10:49:19.684" v="156"/>
          <ac:spMkLst>
            <pc:docMk/>
            <pc:sldMk cId="3774012800" sldId="633"/>
            <ac:spMk id="30723" creationId="{D5BF9FEE-06ED-62CC-8729-A604022D8B8C}"/>
          </ac:spMkLst>
        </pc:spChg>
        <pc:grpChg chg="del">
          <ac:chgData name="Jessica Momorie" userId="S::jessica.momorie_eper.ch#ext#@fastenopfer.onmicrosoft.com::e77ba923-5017-4caf-8985-42f7b7011553" providerId="AD" clId="Web-{C999252B-FF3E-CEA8-D116-4BED566752FE}" dt="2023-12-06T10:49:11.668" v="154"/>
          <ac:grpSpMkLst>
            <pc:docMk/>
            <pc:sldMk cId="3774012800" sldId="633"/>
            <ac:grpSpMk id="3" creationId="{5F71C5D2-4C12-6C93-3D25-1E5EEDFA2E9B}"/>
          </ac:grpSpMkLst>
        </pc:grpChg>
        <pc:picChg chg="add mod">
          <ac:chgData name="Jessica Momorie" userId="S::jessica.momorie_eper.ch#ext#@fastenopfer.onmicrosoft.com::e77ba923-5017-4caf-8985-42f7b7011553" providerId="AD" clId="Web-{C999252B-FF3E-CEA8-D116-4BED566752FE}" dt="2023-12-06T10:54:12.201" v="284" actId="1076"/>
          <ac:picMkLst>
            <pc:docMk/>
            <pc:sldMk cId="3774012800" sldId="633"/>
            <ac:picMk id="2" creationId="{7B4671A5-D858-23D7-ED87-83F63B469716}"/>
          </ac:picMkLst>
        </pc:picChg>
      </pc:sldChg>
      <pc:sldChg chg="addSp delSp modSp add replId modNotes">
        <pc:chgData name="Jessica Momorie" userId="S::jessica.momorie_eper.ch#ext#@fastenopfer.onmicrosoft.com::e77ba923-5017-4caf-8985-42f7b7011553" providerId="AD" clId="Web-{C999252B-FF3E-CEA8-D116-4BED566752FE}" dt="2023-12-06T15:34:26.995" v="1542"/>
        <pc:sldMkLst>
          <pc:docMk/>
          <pc:sldMk cId="2616689186" sldId="634"/>
        </pc:sldMkLst>
        <pc:spChg chg="mod">
          <ac:chgData name="Jessica Momorie" userId="S::jessica.momorie_eper.ch#ext#@fastenopfer.onmicrosoft.com::e77ba923-5017-4caf-8985-42f7b7011553" providerId="AD" clId="Web-{C999252B-FF3E-CEA8-D116-4BED566752FE}" dt="2023-12-06T14:21:00.801" v="1017" actId="20577"/>
          <ac:spMkLst>
            <pc:docMk/>
            <pc:sldMk cId="2616689186" sldId="634"/>
            <ac:spMk id="8" creationId="{7CBD9005-B88A-7432-C7C5-13906A3C2DB1}"/>
          </ac:spMkLst>
        </pc:spChg>
        <pc:picChg chg="add del mod">
          <ac:chgData name="Jessica Momorie" userId="S::jessica.momorie_eper.ch#ext#@fastenopfer.onmicrosoft.com::e77ba923-5017-4caf-8985-42f7b7011553" providerId="AD" clId="Web-{C999252B-FF3E-CEA8-D116-4BED566752FE}" dt="2023-12-06T15:29:46.026" v="1512"/>
          <ac:picMkLst>
            <pc:docMk/>
            <pc:sldMk cId="2616689186" sldId="634"/>
            <ac:picMk id="2" creationId="{E2C6A7A0-F4CF-B8F5-CFCF-73AC30D4C657}"/>
          </ac:picMkLst>
        </pc:picChg>
        <pc:picChg chg="add del mod">
          <ac:chgData name="Jessica Momorie" userId="S::jessica.momorie_eper.ch#ext#@fastenopfer.onmicrosoft.com::e77ba923-5017-4caf-8985-42f7b7011553" providerId="AD" clId="Web-{C999252B-FF3E-CEA8-D116-4BED566752FE}" dt="2023-12-06T15:31:36.057" v="1529"/>
          <ac:picMkLst>
            <pc:docMk/>
            <pc:sldMk cId="2616689186" sldId="634"/>
            <ac:picMk id="3" creationId="{CE9353BD-F872-0677-AB70-D3B28A47F6EA}"/>
          </ac:picMkLst>
        </pc:picChg>
        <pc:picChg chg="del">
          <ac:chgData name="Jessica Momorie" userId="S::jessica.momorie_eper.ch#ext#@fastenopfer.onmicrosoft.com::e77ba923-5017-4caf-8985-42f7b7011553" providerId="AD" clId="Web-{C999252B-FF3E-CEA8-D116-4BED566752FE}" dt="2023-12-06T10:54:46.577" v="286"/>
          <ac:picMkLst>
            <pc:docMk/>
            <pc:sldMk cId="2616689186" sldId="634"/>
            <ac:picMk id="4" creationId="{3CDC2C05-19A0-AFBC-1172-F431156977FE}"/>
          </ac:picMkLst>
        </pc:picChg>
        <pc:picChg chg="add mod">
          <ac:chgData name="Jessica Momorie" userId="S::jessica.momorie_eper.ch#ext#@fastenopfer.onmicrosoft.com::e77ba923-5017-4caf-8985-42f7b7011553" providerId="AD" clId="Web-{C999252B-FF3E-CEA8-D116-4BED566752FE}" dt="2023-12-06T15:31:56.104" v="1533" actId="1076"/>
          <ac:picMkLst>
            <pc:docMk/>
            <pc:sldMk cId="2616689186" sldId="634"/>
            <ac:picMk id="4" creationId="{49CBAC92-97F2-D7FD-4EF6-B72C22A5206E}"/>
          </ac:picMkLst>
        </pc:picChg>
        <pc:picChg chg="add del mod">
          <ac:chgData name="Jessica Momorie" userId="S::jessica.momorie_eper.ch#ext#@fastenopfer.onmicrosoft.com::e77ba923-5017-4caf-8985-42f7b7011553" providerId="AD" clId="Web-{C999252B-FF3E-CEA8-D116-4BED566752FE}" dt="2023-12-06T15:31:32.870" v="1527"/>
          <ac:picMkLst>
            <pc:docMk/>
            <pc:sldMk cId="2616689186" sldId="634"/>
            <ac:picMk id="5" creationId="{A444E309-236A-9090-F41A-4F1A2CCE6E75}"/>
          </ac:picMkLst>
        </pc:picChg>
      </pc:sldChg>
      <pc:sldChg chg="modSp add replId">
        <pc:chgData name="Jessica Momorie" userId="S::jessica.momorie_eper.ch#ext#@fastenopfer.onmicrosoft.com::e77ba923-5017-4caf-8985-42f7b7011553" providerId="AD" clId="Web-{C999252B-FF3E-CEA8-D116-4BED566752FE}" dt="2023-12-06T14:39:15.709" v="1192" actId="20577"/>
        <pc:sldMkLst>
          <pc:docMk/>
          <pc:sldMk cId="2745833530" sldId="635"/>
        </pc:sldMkLst>
        <pc:spChg chg="mod">
          <ac:chgData name="Jessica Momorie" userId="S::jessica.momorie_eper.ch#ext#@fastenopfer.onmicrosoft.com::e77ba923-5017-4caf-8985-42f7b7011553" providerId="AD" clId="Web-{C999252B-FF3E-CEA8-D116-4BED566752FE}" dt="2023-12-06T14:39:15.709" v="1192" actId="20577"/>
          <ac:spMkLst>
            <pc:docMk/>
            <pc:sldMk cId="2745833530" sldId="635"/>
            <ac:spMk id="8" creationId="{7CBD9005-B88A-7432-C7C5-13906A3C2DB1}"/>
          </ac:spMkLst>
        </pc:spChg>
      </pc:sldChg>
      <pc:sldChg chg="add replId">
        <pc:chgData name="Jessica Momorie" userId="S::jessica.momorie_eper.ch#ext#@fastenopfer.onmicrosoft.com::e77ba923-5017-4caf-8985-42f7b7011553" providerId="AD" clId="Web-{C999252B-FF3E-CEA8-D116-4BED566752FE}" dt="2023-12-06T15:21:46.806" v="1420"/>
        <pc:sldMkLst>
          <pc:docMk/>
          <pc:sldMk cId="3848578529" sldId="636"/>
        </pc:sldMkLst>
      </pc:sldChg>
    </pc:docChg>
  </pc:docChgLst>
  <pc:docChgLst>
    <pc:chgData name="Jessica Momorie" userId="S::jessica.momorie_eper.ch#ext#@fastenopfer.onmicrosoft.com::e77ba923-5017-4caf-8985-42f7b7011553" providerId="AD" clId="Web-{4D8A74FA-E976-5BB9-0AE2-BBE1A6BACE02}"/>
    <pc:docChg chg="addSld modSld">
      <pc:chgData name="Jessica Momorie" userId="S::jessica.momorie_eper.ch#ext#@fastenopfer.onmicrosoft.com::e77ba923-5017-4caf-8985-42f7b7011553" providerId="AD" clId="Web-{4D8A74FA-E976-5BB9-0AE2-BBE1A6BACE02}" dt="2023-11-30T09:27:18.074" v="23"/>
      <pc:docMkLst>
        <pc:docMk/>
      </pc:docMkLst>
      <pc:sldChg chg="delSp modSp modNotes">
        <pc:chgData name="Jessica Momorie" userId="S::jessica.momorie_eper.ch#ext#@fastenopfer.onmicrosoft.com::e77ba923-5017-4caf-8985-42f7b7011553" providerId="AD" clId="Web-{4D8A74FA-E976-5BB9-0AE2-BBE1A6BACE02}" dt="2023-11-30T09:26:40.449" v="21" actId="1076"/>
        <pc:sldMkLst>
          <pc:docMk/>
          <pc:sldMk cId="3485831122" sldId="607"/>
        </pc:sldMkLst>
        <pc:spChg chg="del">
          <ac:chgData name="Jessica Momorie" userId="S::jessica.momorie_eper.ch#ext#@fastenopfer.onmicrosoft.com::e77ba923-5017-4caf-8985-42f7b7011553" providerId="AD" clId="Web-{4D8A74FA-E976-5BB9-0AE2-BBE1A6BACE02}" dt="2023-11-30T09:26:19.714" v="16"/>
          <ac:spMkLst>
            <pc:docMk/>
            <pc:sldMk cId="3485831122" sldId="607"/>
            <ac:spMk id="18" creationId="{31CF94B0-E8F5-3CA7-BC47-760202E7C494}"/>
          </ac:spMkLst>
        </pc:spChg>
        <pc:spChg chg="del">
          <ac:chgData name="Jessica Momorie" userId="S::jessica.momorie_eper.ch#ext#@fastenopfer.onmicrosoft.com::e77ba923-5017-4caf-8985-42f7b7011553" providerId="AD" clId="Web-{4D8A74FA-E976-5BB9-0AE2-BBE1A6BACE02}" dt="2023-11-30T09:26:23.136" v="17"/>
          <ac:spMkLst>
            <pc:docMk/>
            <pc:sldMk cId="3485831122" sldId="607"/>
            <ac:spMk id="26" creationId="{FB92E0E9-2DBB-7E42-1032-6BE91B040759}"/>
          </ac:spMkLst>
        </pc:spChg>
        <pc:grpChg chg="del">
          <ac:chgData name="Jessica Momorie" userId="S::jessica.momorie_eper.ch#ext#@fastenopfer.onmicrosoft.com::e77ba923-5017-4caf-8985-42f7b7011553" providerId="AD" clId="Web-{4D8A74FA-E976-5BB9-0AE2-BBE1A6BACE02}" dt="2023-11-30T09:26:09.886" v="15"/>
          <ac:grpSpMkLst>
            <pc:docMk/>
            <pc:sldMk cId="3485831122" sldId="607"/>
            <ac:grpSpMk id="9" creationId="{FF6736C2-AF90-58C8-E94D-DD0B3ACF610A}"/>
          </ac:grpSpMkLst>
        </pc:grpChg>
        <pc:grpChg chg="mod">
          <ac:chgData name="Jessica Momorie" userId="S::jessica.momorie_eper.ch#ext#@fastenopfer.onmicrosoft.com::e77ba923-5017-4caf-8985-42f7b7011553" providerId="AD" clId="Web-{4D8A74FA-E976-5BB9-0AE2-BBE1A6BACE02}" dt="2023-11-30T09:26:40.449" v="21" actId="1076"/>
          <ac:grpSpMkLst>
            <pc:docMk/>
            <pc:sldMk cId="3485831122" sldId="607"/>
            <ac:grpSpMk id="12" creationId="{2224943E-F602-8BBC-2E6E-C0FFF98BEC68}"/>
          </ac:grpSpMkLst>
        </pc:grpChg>
        <pc:picChg chg="mod">
          <ac:chgData name="Jessica Momorie" userId="S::jessica.momorie_eper.ch#ext#@fastenopfer.onmicrosoft.com::e77ba923-5017-4caf-8985-42f7b7011553" providerId="AD" clId="Web-{4D8A74FA-E976-5BB9-0AE2-BBE1A6BACE02}" dt="2023-11-30T09:26:40.449" v="20" actId="1076"/>
          <ac:picMkLst>
            <pc:docMk/>
            <pc:sldMk cId="3485831122" sldId="607"/>
            <ac:picMk id="7" creationId="{68991535-D2F6-8AAC-11DF-3F188C82A142}"/>
          </ac:picMkLst>
        </pc:picChg>
      </pc:sldChg>
      <pc:sldChg chg="delSp add replId">
        <pc:chgData name="Jessica Momorie" userId="S::jessica.momorie_eper.ch#ext#@fastenopfer.onmicrosoft.com::e77ba923-5017-4caf-8985-42f7b7011553" providerId="AD" clId="Web-{4D8A74FA-E976-5BB9-0AE2-BBE1A6BACE02}" dt="2023-11-30T09:27:18.074" v="23"/>
        <pc:sldMkLst>
          <pc:docMk/>
          <pc:sldMk cId="387175387" sldId="630"/>
        </pc:sldMkLst>
        <pc:picChg chg="del">
          <ac:chgData name="Jessica Momorie" userId="S::jessica.momorie_eper.ch#ext#@fastenopfer.onmicrosoft.com::e77ba923-5017-4caf-8985-42f7b7011553" providerId="AD" clId="Web-{4D8A74FA-E976-5BB9-0AE2-BBE1A6BACE02}" dt="2023-11-30T09:27:18.074" v="23"/>
          <ac:picMkLst>
            <pc:docMk/>
            <pc:sldMk cId="387175387" sldId="630"/>
            <ac:picMk id="3" creationId="{6C3AF008-3123-9E9B-A748-58DF8EEB37C2}"/>
          </ac:picMkLst>
        </pc:picChg>
      </pc:sldChg>
    </pc:docChg>
  </pc:docChgLst>
</pc:chgInfo>
</file>

<file path=ppt/comments/modernComment_121_97080FC5.xml><?xml version="1.0" encoding="utf-8"?>
<p188:cmLst xmlns:a="http://schemas.openxmlformats.org/drawingml/2006/main" xmlns:r="http://schemas.openxmlformats.org/officeDocument/2006/relationships" xmlns:p188="http://schemas.microsoft.com/office/powerpoint/2018/8/main">
  <p188:cm id="{92AC34BA-145E-4273-846E-12F072CEF3B3}" authorId="{33E4829F-6442-3BEC-2F6E-9347769792A4}" created="2023-12-11T07:59:29.877">
    <pc:sldMkLst xmlns:pc="http://schemas.microsoft.com/office/powerpoint/2013/main/command">
      <pc:docMk/>
      <pc:sldMk cId="2533887941" sldId="289"/>
    </pc:sldMkLst>
    <p188:txBody>
      <a:bodyPr/>
      <a:lstStyle/>
      <a:p>
        <a:r>
          <a:rPr lang="fr-CH"/>
          <a:t>@jessica "Toutefois, peut-être vous ne savez pas exactement le but visé." --&gt; Qu'entends-tu par là?</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sz="quarter" idx="1"/>
          </p:nvPr>
        </p:nvSpPr>
        <p:spPr>
          <a:xfrm>
            <a:off x="3851275" y="0"/>
            <a:ext cx="2946400" cy="498475"/>
          </a:xfrm>
          <a:prstGeom prst="rect">
            <a:avLst/>
          </a:prstGeom>
        </p:spPr>
        <p:txBody>
          <a:bodyPr vert="horz" lIns="91440" tIns="45720" rIns="91440" bIns="45720" rtlCol="0"/>
          <a:lstStyle>
            <a:lvl1pPr algn="r">
              <a:defRPr sz="1200"/>
            </a:lvl1pPr>
          </a:lstStyle>
          <a:p>
            <a:fld id="{B5F19594-3FF7-450D-A0D8-20606FBE70FD}" type="datetimeFigureOut">
              <a:rPr lang="fr-CH" smtClean="0"/>
              <a:t>21.12.2023</a:t>
            </a:fld>
            <a:endParaRPr lang="fr-CH"/>
          </a:p>
        </p:txBody>
      </p:sp>
      <p:sp>
        <p:nvSpPr>
          <p:cNvPr id="4" name="Espace réservé du pied de page 3"/>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fr-CH"/>
          </a:p>
        </p:txBody>
      </p:sp>
      <p:sp>
        <p:nvSpPr>
          <p:cNvPr id="5" name="Espace réservé du numéro de diapositive 4"/>
          <p:cNvSpPr>
            <a:spLocks noGrp="1"/>
          </p:cNvSpPr>
          <p:nvPr>
            <p:ph type="sldNum" sz="quarter" idx="3"/>
          </p:nvPr>
        </p:nvSpPr>
        <p:spPr>
          <a:xfrm>
            <a:off x="3851275" y="9431338"/>
            <a:ext cx="2946400" cy="498475"/>
          </a:xfrm>
          <a:prstGeom prst="rect">
            <a:avLst/>
          </a:prstGeom>
        </p:spPr>
        <p:txBody>
          <a:bodyPr vert="horz" lIns="91440" tIns="45720" rIns="91440" bIns="45720" rtlCol="0" anchor="b"/>
          <a:lstStyle>
            <a:lvl1pPr algn="r">
              <a:defRPr sz="1200"/>
            </a:lvl1pPr>
          </a:lstStyle>
          <a:p>
            <a:fld id="{ECA7DD57-9923-410A-8EA5-EFBF0D7241C8}" type="slidenum">
              <a:rPr lang="fr-CH" smtClean="0"/>
              <a:t>‹N°›</a:t>
            </a:fld>
            <a:endParaRPr lang="fr-CH"/>
          </a:p>
        </p:txBody>
      </p:sp>
    </p:spTree>
    <p:extLst>
      <p:ext uri="{BB962C8B-B14F-4D97-AF65-F5344CB8AC3E}">
        <p14:creationId xmlns:p14="http://schemas.microsoft.com/office/powerpoint/2010/main" val="2634956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de-CH"/>
          </a:p>
        </p:txBody>
      </p:sp>
      <p:sp>
        <p:nvSpPr>
          <p:cNvPr id="3" name="Espace réservé de la date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C53AD163-4143-4E78-A014-BE9BE89129BA}" type="datetimeFigureOut">
              <a:rPr lang="de-CH" smtClean="0"/>
              <a:t>21.12.2023</a:t>
            </a:fld>
            <a:endParaRPr lang="de-CH"/>
          </a:p>
        </p:txBody>
      </p:sp>
      <p:sp>
        <p:nvSpPr>
          <p:cNvPr id="4" name="Espace réservé de l'image des diapositives 3"/>
          <p:cNvSpPr>
            <a:spLocks noGrp="1" noRot="1" noChangeAspect="1"/>
          </p:cNvSpPr>
          <p:nvPr>
            <p:ph type="sldImg" idx="2"/>
          </p:nvPr>
        </p:nvSpPr>
        <p:spPr>
          <a:xfrm>
            <a:off x="1166813" y="1241425"/>
            <a:ext cx="4465637" cy="3351213"/>
          </a:xfrm>
          <a:prstGeom prst="rect">
            <a:avLst/>
          </a:prstGeom>
          <a:noFill/>
          <a:ln w="12700">
            <a:solidFill>
              <a:prstClr val="black"/>
            </a:solidFill>
          </a:ln>
        </p:spPr>
        <p:txBody>
          <a:bodyPr vert="horz" lIns="91440" tIns="45720" rIns="91440" bIns="45720" rtlCol="0" anchor="ctr"/>
          <a:lstStyle/>
          <a:p>
            <a:endParaRPr lang="de-CH"/>
          </a:p>
        </p:txBody>
      </p:sp>
      <p:sp>
        <p:nvSpPr>
          <p:cNvPr id="5" name="Espace réservé des not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
        <p:nvSpPr>
          <p:cNvPr id="6" name="Espace réservé du pied de page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de-CH"/>
          </a:p>
        </p:txBody>
      </p:sp>
      <p:sp>
        <p:nvSpPr>
          <p:cNvPr id="7" name="Espace réservé du numéro de diapositive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7FC863C3-2E83-4A52-8574-3C99ADFCA83D}" type="slidenum">
              <a:rPr lang="de-CH" smtClean="0"/>
              <a:t>‹N°›</a:t>
            </a:fld>
            <a:endParaRPr lang="de-CH"/>
          </a:p>
        </p:txBody>
      </p:sp>
    </p:spTree>
    <p:extLst>
      <p:ext uri="{BB962C8B-B14F-4D97-AF65-F5344CB8AC3E}">
        <p14:creationId xmlns:p14="http://schemas.microsoft.com/office/powerpoint/2010/main" val="2326717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voir-et-agir.ch/pour-les-paroisses/calendrier/"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voir-et-agir.ch/pour-les-paroisses/tenture-de-carem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H" sz="3200"/>
              <a:t>La Campagne œcuménique de l’EPER, d’Action de Carême et d’Être Partenaires, qui se déroulera du mercredi des Cendres, le 14 février 2024, au dimanche de Pâques, le 31 mars 2024, abordera une nouvelle fois la justice climatique et clôturera ainsi un cycle de quatre ans sur cette thématique cruciale. </a:t>
            </a:r>
          </a:p>
          <a:p>
            <a:endParaRPr lang="fr-CH" sz="3200"/>
          </a:p>
          <a:p>
            <a:r>
              <a:rPr lang="fr-CH" sz="3200"/>
              <a:t>Avec le slogan « Moins, c’est plus » enrichi de l’appel « Chaque geste compte », la campagne de cette année mettra l’accent sur l’engagement tant individuel que collectif pour faire face à l’urgence climatique. </a:t>
            </a:r>
            <a:endParaRPr lang="fr-CH" altLang="de-DE" noProof="0"/>
          </a:p>
        </p:txBody>
      </p:sp>
      <p:sp>
        <p:nvSpPr>
          <p:cNvPr id="1434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C41860D-2F86-4908-888C-A7A6CFC21FB8}" type="slidenum">
              <a:rPr lang="de-CH" altLang="de-DE" smtClean="0">
                <a:latin typeface="Calibri" panose="020F0502020204030204" pitchFamily="34" charset="0"/>
              </a:rPr>
              <a:pPr/>
              <a:t>1</a:t>
            </a:fld>
            <a:endParaRPr lang="de-CH" altLang="de-DE">
              <a:latin typeface="Calibri" panose="020F0502020204030204" pitchFamily="34" charset="0"/>
            </a:endParaRPr>
          </a:p>
        </p:txBody>
      </p:sp>
    </p:spTree>
    <p:extLst>
      <p:ext uri="{BB962C8B-B14F-4D97-AF65-F5344CB8AC3E}">
        <p14:creationId xmlns:p14="http://schemas.microsoft.com/office/powerpoint/2010/main" val="1570927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FR" altLang="de-DE" dirty="0">
                <a:cs typeface="Calibri"/>
              </a:rPr>
              <a:t>Moins, c'est plus ! </a:t>
            </a:r>
            <a:endParaRPr lang="fr-FR" altLang="de-DE" dirty="0"/>
          </a:p>
          <a:p>
            <a:pPr>
              <a:defRPr/>
            </a:pPr>
            <a:endParaRPr lang="fr-FR" altLang="de-DE" dirty="0">
              <a:cs typeface="Calibri" panose="020F0502020204030204"/>
            </a:endParaRPr>
          </a:p>
          <a:p>
            <a:pPr>
              <a:defRPr/>
            </a:pPr>
            <a:r>
              <a:rPr lang="fr-FR" altLang="de-DE" dirty="0">
                <a:cs typeface="Calibri" panose="020F0502020204030204"/>
              </a:rPr>
              <a:t>Toujours axé sur les changements climatiques, nous regardons et étudions les gestes que nous effectuons et qui permettent de contribuer au monde que nous souhaitons construire. </a:t>
            </a:r>
          </a:p>
          <a:p>
            <a:pPr>
              <a:defRPr/>
            </a:pPr>
            <a:r>
              <a:rPr lang="fr-FR" altLang="de-DE" dirty="0">
                <a:cs typeface="Calibri" panose="020F0502020204030204"/>
              </a:rPr>
              <a:t> </a:t>
            </a:r>
          </a:p>
          <a:p>
            <a:pPr>
              <a:defRPr/>
            </a:pPr>
            <a:r>
              <a:rPr lang="fr-FR" b="1" dirty="0"/>
              <a:t>Cette année, nous voulions nous concentrer sur le monde que nous souhaitons et sur l’espoir. Nous devons aborder la lutte contre le changement climatique d'un point de vue positif pour ne pas perdre espoir. C'est la raison qui explique le choix de mettre l’accent sur les actions collectives et accessibles que tout un chacun peut mettre en œuvre. </a:t>
            </a:r>
          </a:p>
          <a:p>
            <a:pPr>
              <a:defRPr/>
            </a:pPr>
            <a:endParaRPr lang="fr-FR" b="1" dirty="0"/>
          </a:p>
          <a:p>
            <a:pPr>
              <a:defRPr/>
            </a:pPr>
            <a:r>
              <a:rPr lang="fr-FR" b="1" dirty="0"/>
              <a:t>Cette campagne est également un appel à la sobriété et résonne parfaitement avec le temps de carême précédant Pâques.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H" altLang="de-DE" sz="1200" b="0" i="0" u="none" strike="noStrike" kern="1200" baseline="0" dirty="0">
              <a:solidFill>
                <a:schemeClr val="tx1"/>
              </a:solidFill>
              <a:latin typeface="+mn-lt"/>
              <a:cs typeface="Calibri"/>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H" altLang="de-DE" sz="1200" b="0" i="0" u="none" strike="noStrike" kern="1200" baseline="0" dirty="0">
                <a:solidFill>
                  <a:schemeClr val="tx1"/>
                </a:solidFill>
                <a:latin typeface="+mn-lt"/>
                <a:ea typeface="+mn-ea"/>
                <a:cs typeface="+mn-cs"/>
              </a:rPr>
              <a:t>[</a:t>
            </a:r>
            <a:r>
              <a:rPr lang="fr-CH" altLang="de-DE" sz="1200" b="0" i="1" u="none" strike="noStrike" kern="1200" baseline="0" dirty="0">
                <a:solidFill>
                  <a:schemeClr val="tx1"/>
                </a:solidFill>
                <a:latin typeface="+mn-lt"/>
                <a:ea typeface="+mn-ea"/>
                <a:cs typeface="+mn-cs"/>
              </a:rPr>
              <a:t>Proposition d’interprétation personnelle, demander à l’audience leur interprétation</a:t>
            </a:r>
            <a:r>
              <a:rPr lang="fr-CH" altLang="de-DE" sz="1200" b="0" i="0" u="none" strike="noStrike" kern="1200" baseline="0" dirty="0">
                <a:solidFill>
                  <a:schemeClr val="tx1"/>
                </a:solidFill>
                <a:latin typeface="+mn-lt"/>
                <a:ea typeface="+mn-ea"/>
                <a:cs typeface="+mn-cs"/>
              </a:rPr>
              <a:t>]</a:t>
            </a:r>
            <a:endParaRPr lang="fr-CH" altLang="de-DE" sz="1200" b="0" i="0" u="none" strike="noStrike" kern="1200" baseline="0" dirty="0">
              <a:solidFill>
                <a:schemeClr val="tx1"/>
              </a:solidFill>
              <a:latin typeface="+mn-lt"/>
              <a:cs typeface="Calibri"/>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FR" altLang="de-DE" sz="1200" b="0" i="1" u="none" strike="noStrike" kern="1200" baseline="0" dirty="0">
              <a:solidFill>
                <a:schemeClr val="tx1"/>
              </a:solidFill>
              <a:latin typeface="+mn-lt"/>
              <a:ea typeface="+mn-ea"/>
              <a:cs typeface="+mn-cs"/>
            </a:endParaRPr>
          </a:p>
          <a:p>
            <a:pPr>
              <a:defRPr/>
            </a:pPr>
            <a:r>
              <a:rPr lang="fr-FR" altLang="de-DE" sz="1200" b="0" i="0" u="none" strike="noStrike" kern="1200" baseline="0" dirty="0">
                <a:solidFill>
                  <a:schemeClr val="tx1"/>
                </a:solidFill>
                <a:latin typeface="+mn-lt"/>
                <a:ea typeface="+mn-ea"/>
                <a:cs typeface="+mn-cs"/>
              </a:rPr>
              <a:t>Cette affiche nous amène à remettre en question nos modes de consommation.</a:t>
            </a:r>
            <a:r>
              <a:rPr lang="fr-FR" altLang="de-DE" dirty="0"/>
              <a:t> </a:t>
            </a:r>
            <a:r>
              <a:rPr lang="fr-FR" altLang="de-DE" b="1" dirty="0"/>
              <a:t> Chaque geste compte.</a:t>
            </a:r>
            <a:endParaRPr lang="fr-FR" altLang="de-DE" sz="1200" b="0" i="0" u="none" strike="noStrike" kern="1200" baseline="0" dirty="0">
              <a:solidFill>
                <a:schemeClr val="tx1"/>
              </a:solidFill>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de-DE" sz="1200" b="0" i="0" u="none" strike="noStrike" kern="1200" baseline="0" dirty="0">
              <a:solidFill>
                <a:schemeClr val="tx1"/>
              </a:solidFill>
              <a:latin typeface="+mn-lt"/>
              <a:ea typeface="+mn-ea"/>
              <a:cs typeface="+mn-cs"/>
            </a:endParaRPr>
          </a:p>
          <a:p>
            <a:endParaRPr lang="de-CH" altLang="de-DE" dirty="0">
              <a:solidFill>
                <a:srgbClr val="5A8E22"/>
              </a:solidFill>
            </a:endParaRPr>
          </a:p>
          <a:p>
            <a:r>
              <a:rPr lang="fr-CH" sz="1050" i="1" dirty="0"/>
              <a:t>«</a:t>
            </a:r>
            <a:r>
              <a:rPr lang="fr-CH" i="1" dirty="0"/>
              <a:t>L’humanité est appelée à prendre conscience de la nécessité de réaliser des changements de style de vie, de production et de consommation, pour combattre le réchauffement ou, tout au moins, les causes humaines qui le provoquent ou l’accentuent.</a:t>
            </a:r>
            <a:endParaRPr lang="fr-CH" i="1" dirty="0">
              <a:cs typeface="Calibri"/>
            </a:endParaRPr>
          </a:p>
          <a:p>
            <a:r>
              <a:rPr lang="fr-CH" i="1" dirty="0"/>
              <a:t>						</a:t>
            </a:r>
            <a:r>
              <a:rPr lang="fr-FR" dirty="0" err="1"/>
              <a:t>Laudato</a:t>
            </a:r>
            <a:r>
              <a:rPr lang="fr-FR" dirty="0"/>
              <a:t> Si</a:t>
            </a:r>
            <a:endParaRPr lang="fr-FR" dirty="0">
              <a:cs typeface="Calibri"/>
            </a:endParaRP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10</a:t>
            </a:fld>
            <a:endParaRPr lang="de-CH"/>
          </a:p>
        </p:txBody>
      </p:sp>
    </p:spTree>
    <p:extLst>
      <p:ext uri="{BB962C8B-B14F-4D97-AF65-F5344CB8AC3E}">
        <p14:creationId xmlns:p14="http://schemas.microsoft.com/office/powerpoint/2010/main" val="1505892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600"/>
              </a:spcAft>
            </a:pPr>
            <a:r>
              <a:rPr lang="fr-CH" sz="1800" dirty="0">
                <a:latin typeface="Fira Sans Light"/>
                <a:ea typeface="Times New Roman" panose="02020603050405020304" pitchFamily="18" charset="0"/>
                <a:cs typeface="Arial" panose="020B0604020202020204" pitchFamily="34" charset="0"/>
              </a:rPr>
              <a:t>Maintenant que l’on connait les effets des changements climatiques, nous devons nous questionner sur le monde que nous souhaitons pour nous-mêmes et les générations à venir.</a:t>
            </a:r>
          </a:p>
          <a:p>
            <a:pPr algn="just">
              <a:lnSpc>
                <a:spcPct val="107000"/>
              </a:lnSpc>
              <a:spcAft>
                <a:spcPts val="600"/>
              </a:spcAft>
            </a:pPr>
            <a:endParaRPr lang="fr-CH" sz="1800" dirty="0">
              <a:latin typeface="Fira Sans Light"/>
            </a:endParaRPr>
          </a:p>
          <a:p>
            <a:pPr algn="just"/>
            <a:r>
              <a:rPr lang="fr-CH" dirty="0"/>
              <a:t>Maintenant, imaginez le monde que vous souhaitez pour vous-même, pour les autres, et pour vos enfants si vous aviez une baguette magique?  Est-il rempli d'une nature magnifique ? D'arbres touffus et de rivières abondantes ? Est-il rempli de ventres pleins et de visages souriants ? Comment pouvons-nous maintenir ce rêve en réalité ? Parlez avec votre </a:t>
            </a:r>
            <a:r>
              <a:rPr lang="fr-CH" dirty="0" err="1"/>
              <a:t>voisin-e</a:t>
            </a:r>
            <a:r>
              <a:rPr lang="fr-CH" dirty="0"/>
              <a:t> sur ce monde. </a:t>
            </a:r>
            <a:endParaRPr lang="fr-CH" dirty="0">
              <a:cs typeface="Calibri"/>
            </a:endParaRPr>
          </a:p>
          <a:p>
            <a:pPr algn="just"/>
            <a:br>
              <a:rPr lang="en-US" dirty="0"/>
            </a:br>
            <a:endParaRPr lang="en-US" dirty="0"/>
          </a:p>
          <a:p>
            <a:pPr algn="just">
              <a:lnSpc>
                <a:spcPct val="107000"/>
              </a:lnSpc>
              <a:spcAft>
                <a:spcPts val="600"/>
              </a:spcAft>
            </a:pPr>
            <a:endParaRPr lang="fr-CH" sz="1800" dirty="0">
              <a:latin typeface="Fira Sans Light"/>
              <a:ea typeface="Times New Roman" panose="02020603050405020304" pitchFamily="18"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7FC863C3-2E83-4A52-8574-3C99ADFCA83D}" type="slidenum">
              <a:rPr lang="de-CH" smtClean="0"/>
              <a:t>11</a:t>
            </a:fld>
            <a:endParaRPr lang="de-CH"/>
          </a:p>
        </p:txBody>
      </p:sp>
    </p:spTree>
    <p:extLst>
      <p:ext uri="{BB962C8B-B14F-4D97-AF65-F5344CB8AC3E}">
        <p14:creationId xmlns:p14="http://schemas.microsoft.com/office/powerpoint/2010/main" val="1377868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600"/>
              </a:spcAft>
            </a:pPr>
            <a:r>
              <a:rPr lang="fr-CH" sz="1800" dirty="0">
                <a:latin typeface="Fira Sans Light"/>
                <a:ea typeface="Times New Roman" panose="02020603050405020304" pitchFamily="18" charset="0"/>
                <a:cs typeface="Arial" panose="020B0604020202020204" pitchFamily="34" charset="0"/>
              </a:rPr>
              <a:t>Il est important de réfléchir aux choses que l'on possède déjà.</a:t>
            </a:r>
          </a:p>
          <a:p>
            <a:pPr algn="just">
              <a:lnSpc>
                <a:spcPct val="107000"/>
              </a:lnSpc>
              <a:spcAft>
                <a:spcPts val="600"/>
              </a:spcAft>
            </a:pPr>
            <a:endParaRPr lang="fr-CH" sz="1800" dirty="0">
              <a:latin typeface="Fira Sans Light"/>
              <a:ea typeface="Calibri"/>
              <a:cs typeface="Calibri"/>
            </a:endParaRPr>
          </a:p>
          <a:p>
            <a:pPr algn="just">
              <a:lnSpc>
                <a:spcPct val="107000"/>
              </a:lnSpc>
              <a:spcAft>
                <a:spcPts val="600"/>
              </a:spcAft>
            </a:pPr>
            <a:r>
              <a:rPr lang="fr-CH" sz="1800" dirty="0">
                <a:latin typeface="Fira Sans Light"/>
                <a:ea typeface="Calibri"/>
                <a:cs typeface="Calibri"/>
              </a:rPr>
              <a:t>Choisissez deux ou trois questions de ce slide et faire en binôme ou laissez cinq minutes de réflexion individuelle et silencieuse si vous avez déjà fait la slide précédente en binôme. </a:t>
            </a:r>
          </a:p>
        </p:txBody>
      </p:sp>
      <p:sp>
        <p:nvSpPr>
          <p:cNvPr id="4" name="Espace réservé du numéro de diapositive 3"/>
          <p:cNvSpPr>
            <a:spLocks noGrp="1"/>
          </p:cNvSpPr>
          <p:nvPr>
            <p:ph type="sldNum" sz="quarter" idx="10"/>
          </p:nvPr>
        </p:nvSpPr>
        <p:spPr/>
        <p:txBody>
          <a:bodyPr/>
          <a:lstStyle/>
          <a:p>
            <a:fld id="{7FC863C3-2E83-4A52-8574-3C99ADFCA83D}" type="slidenum">
              <a:rPr lang="de-CH" smtClean="0"/>
              <a:t>12</a:t>
            </a:fld>
            <a:endParaRPr lang="de-CH"/>
          </a:p>
        </p:txBody>
      </p:sp>
    </p:spTree>
    <p:extLst>
      <p:ext uri="{BB962C8B-B14F-4D97-AF65-F5344CB8AC3E}">
        <p14:creationId xmlns:p14="http://schemas.microsoft.com/office/powerpoint/2010/main" val="1147108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600"/>
              </a:spcAft>
            </a:pPr>
            <a:r>
              <a:rPr lang="fr-CH" sz="1800" dirty="0">
                <a:latin typeface="Fira Sans Light"/>
                <a:ea typeface="Times New Roman" panose="02020603050405020304" pitchFamily="18" charset="0"/>
                <a:cs typeface="Arial" panose="020B0604020202020204" pitchFamily="34" charset="0"/>
              </a:rPr>
              <a:t>Si vous avez eu des difficultés à répondre aux questions précédentes, voici l'animation phare de cette année. </a:t>
            </a:r>
            <a:endParaRPr lang="fr-CH" sz="1800" dirty="0">
              <a:latin typeface="Fira Sans Light" panose="020B0403050000020004" pitchFamily="34" charset="0"/>
              <a:ea typeface="Times New Roman" panose="02020603050405020304" pitchFamily="18" charset="0"/>
              <a:cs typeface="Arial" panose="020B0604020202020204" pitchFamily="34" charset="0"/>
            </a:endParaRPr>
          </a:p>
          <a:p>
            <a:pPr algn="just">
              <a:lnSpc>
                <a:spcPct val="107000"/>
              </a:lnSpc>
              <a:spcAft>
                <a:spcPts val="600"/>
              </a:spcAft>
            </a:pPr>
            <a:r>
              <a:rPr lang="fr-CH" sz="1800" dirty="0">
                <a:latin typeface="Fira Sans Light"/>
                <a:ea typeface="Times New Roman" panose="02020603050405020304" pitchFamily="18" charset="0"/>
                <a:cs typeface="Arial" panose="020B0604020202020204" pitchFamily="34" charset="0"/>
              </a:rPr>
              <a:t>À</a:t>
            </a:r>
            <a:r>
              <a:rPr lang="fr-CH" sz="1800" dirty="0">
                <a:effectLst/>
                <a:latin typeface="Fira Sans Light"/>
                <a:ea typeface="Times New Roman" panose="02020603050405020304" pitchFamily="18" charset="0"/>
                <a:cs typeface="Arial" panose="020B0604020202020204" pitchFamily="34" charset="0"/>
              </a:rPr>
              <a:t> l’heure actuelle, de nombreuses personnes savent ce qu’elles peuvent faire personnellement pour vivre de manière un peu plus durable. L’empreinte écologique fournit une bonne orientation pour cela. Mais l’effort pour adopter un mode de vie durable est toujours frustrant lorsque les options durables sont compliquées, coûteuses ou indisponibles. De plus, seule une partie de la société s’efforce activement d’avoir une empreinte équitable.</a:t>
            </a:r>
            <a:endParaRPr lang="fr-CH" sz="1800" dirty="0">
              <a:effectLst/>
              <a:latin typeface="Fira Sans Light" panose="020B0403050000020004" pitchFamily="34" charset="0"/>
              <a:ea typeface="Times New Roman" panose="02020603050405020304" pitchFamily="18" charset="0"/>
              <a:cs typeface="Arial" panose="020B0604020202020204" pitchFamily="34" charset="0"/>
            </a:endParaRPr>
          </a:p>
          <a:p>
            <a:pPr algn="just">
              <a:lnSpc>
                <a:spcPct val="107000"/>
              </a:lnSpc>
              <a:spcAft>
                <a:spcPts val="600"/>
              </a:spcAft>
            </a:pPr>
            <a:endParaRPr lang="fr-CH" sz="1800" dirty="0">
              <a:effectLst/>
              <a:latin typeface="Fira Sans Light" panose="020B0403050000020004" pitchFamily="34" charset="0"/>
              <a:ea typeface="Times New Roman" panose="02020603050405020304" pitchFamily="18" charset="0"/>
              <a:cs typeface="Arial" panose="020B0604020202020204" pitchFamily="34" charset="0"/>
            </a:endParaRPr>
          </a:p>
          <a:p>
            <a:pPr algn="just">
              <a:lnSpc>
                <a:spcPct val="107000"/>
              </a:lnSpc>
              <a:spcAft>
                <a:spcPts val="600"/>
              </a:spcAft>
            </a:pPr>
            <a:r>
              <a:rPr lang="fr-CH" sz="1800" dirty="0">
                <a:effectLst/>
                <a:latin typeface="Fira Sans Light"/>
                <a:ea typeface="Times New Roman" panose="02020603050405020304" pitchFamily="18" charset="0"/>
                <a:cs typeface="Arial" panose="020B0604020202020204" pitchFamily="34" charset="0"/>
              </a:rPr>
              <a:t>C’est là que l’empreinte de la main entre en jeu. L’empreinte de la main modifie les conditions-cadres de manière à ce qu’un comportement durable devienne plus facile, plus évident, moins cher ou standard. Alors qu’une empreinte ne fait qu’améliorer votre bilan environnemental personnel, l’empreinte de main influence la situation pour plusieurs personnes.</a:t>
            </a:r>
          </a:p>
          <a:p>
            <a:pPr algn="just">
              <a:lnSpc>
                <a:spcPct val="107000"/>
              </a:lnSpc>
              <a:spcAft>
                <a:spcPts val="600"/>
              </a:spcAft>
            </a:pPr>
            <a:endParaRPr lang="fr-CH" sz="1800" dirty="0">
              <a:effectLst/>
              <a:latin typeface="Fira Sans Light" panose="020B0403050000020004" pitchFamily="34" charset="0"/>
              <a:ea typeface="Times New Roman" panose="02020603050405020304" pitchFamily="18" charset="0"/>
              <a:cs typeface="Arial" panose="020B0604020202020204" pitchFamily="34" charset="0"/>
            </a:endParaRPr>
          </a:p>
          <a:p>
            <a:pPr algn="just">
              <a:lnSpc>
                <a:spcPct val="107000"/>
              </a:lnSpc>
              <a:spcAft>
                <a:spcPts val="600"/>
              </a:spcAft>
            </a:pPr>
            <a:endParaRPr lang="fr-CH" sz="1800" dirty="0">
              <a:effectLst/>
              <a:latin typeface="Fira Sans Light" panose="020B0403050000020004" pitchFamily="34" charset="0"/>
              <a:ea typeface="Times New Roman" panose="02020603050405020304" pitchFamily="18" charset="0"/>
              <a:cs typeface="Arial" panose="020B0604020202020204" pitchFamily="34" charset="0"/>
            </a:endParaRPr>
          </a:p>
          <a:p>
            <a:pPr algn="just">
              <a:lnSpc>
                <a:spcPct val="107000"/>
              </a:lnSpc>
              <a:spcAft>
                <a:spcPts val="600"/>
              </a:spcAft>
            </a:pPr>
            <a:r>
              <a:rPr lang="fr-CH" sz="1800" dirty="0">
                <a:effectLst/>
                <a:latin typeface="Fira Sans Light"/>
                <a:ea typeface="Times New Roman" panose="02020603050405020304" pitchFamily="18" charset="0"/>
                <a:cs typeface="Arial" panose="020B0604020202020204" pitchFamily="34" charset="0"/>
              </a:rPr>
              <a:t>Des changements structurels à différents niveaux</a:t>
            </a:r>
          </a:p>
          <a:p>
            <a:pPr algn="just">
              <a:lnSpc>
                <a:spcPct val="107000"/>
              </a:lnSpc>
              <a:spcAft>
                <a:spcPts val="600"/>
              </a:spcAft>
            </a:pPr>
            <a:r>
              <a:rPr lang="fr-CH" sz="1800" dirty="0">
                <a:effectLst/>
                <a:latin typeface="Fira Sans Light"/>
                <a:ea typeface="Times New Roman" panose="02020603050405020304" pitchFamily="18" charset="0"/>
                <a:cs typeface="Arial" panose="020B0604020202020204" pitchFamily="34" charset="0"/>
              </a:rPr>
              <a:t>L’engagement avec les empreintes de mains commence toujours par des structures, des règles, des conditions-cadres ou des lois afin d’ancrer la durabilité de manière permanente et pour de nombreuses personnes. Tout le monde peut aider – et la meilleure façon d’y parvenir est de travailler en groupe : les élèves peuvent faire campagne pour que seuls des aliments de saison et biologiques soient proposés dans leur école. Les églises peuvent s’assurer que les investissements financiers de la communauté ne sont investis que de manière durable. Des initiatives dans les villes peuvent faire en sorte que le fournisseur d’électricité local propose de l’électricité verte en tant qu’option standard. Les lois fédérales peuvent ouvrir la voie à une mobilité plus durable. Souvent, si les projets de durabilité ont été mis en œuvre avec succès à petite échelle, ils peuvent être transférés à des sphères d’influence plus larges (par exemple, du club à l’association ou du quartier à l’ensemble de la ville).</a:t>
            </a:r>
          </a:p>
          <a:p>
            <a:pPr algn="just">
              <a:lnSpc>
                <a:spcPct val="107000"/>
              </a:lnSpc>
              <a:spcAft>
                <a:spcPts val="600"/>
              </a:spcAft>
            </a:pPr>
            <a:endParaRPr lang="fr-CH" sz="1800" dirty="0">
              <a:effectLst/>
              <a:latin typeface="Fira Sans Light"/>
              <a:ea typeface="Times New Roman" panose="02020603050405020304" pitchFamily="18" charset="0"/>
              <a:cs typeface="Arial" panose="020B0604020202020204" pitchFamily="34" charset="0"/>
            </a:endParaRPr>
          </a:p>
          <a:p>
            <a:pPr algn="just">
              <a:lnSpc>
                <a:spcPct val="107000"/>
              </a:lnSpc>
              <a:spcAft>
                <a:spcPts val="600"/>
              </a:spcAft>
            </a:pPr>
            <a:r>
              <a:rPr lang="fr-CH" sz="1800" dirty="0">
                <a:effectLst/>
                <a:latin typeface="Fira Sans Light"/>
                <a:ea typeface="Times New Roman" panose="02020603050405020304" pitchFamily="18" charset="0"/>
                <a:cs typeface="Arial" panose="020B0604020202020204" pitchFamily="34" charset="0"/>
              </a:rPr>
              <a:t>www.handabdruck.eu</a:t>
            </a:r>
          </a:p>
        </p:txBody>
      </p:sp>
      <p:sp>
        <p:nvSpPr>
          <p:cNvPr id="4" name="Espace réservé du numéro de diapositive 3"/>
          <p:cNvSpPr>
            <a:spLocks noGrp="1"/>
          </p:cNvSpPr>
          <p:nvPr>
            <p:ph type="sldNum" sz="quarter" idx="10"/>
          </p:nvPr>
        </p:nvSpPr>
        <p:spPr/>
        <p:txBody>
          <a:bodyPr/>
          <a:lstStyle/>
          <a:p>
            <a:fld id="{7FC863C3-2E83-4A52-8574-3C99ADFCA83D}" type="slidenum">
              <a:rPr lang="de-CH" smtClean="0"/>
              <a:t>13</a:t>
            </a:fld>
            <a:endParaRPr lang="de-CH"/>
          </a:p>
        </p:txBody>
      </p:sp>
    </p:spTree>
    <p:extLst>
      <p:ext uri="{BB962C8B-B14F-4D97-AF65-F5344CB8AC3E}">
        <p14:creationId xmlns:p14="http://schemas.microsoft.com/office/powerpoint/2010/main" val="389824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Folienbildplatzhalter 1">
            <a:extLst>
              <a:ext uri="{FF2B5EF4-FFF2-40B4-BE49-F238E27FC236}">
                <a16:creationId xmlns:a16="http://schemas.microsoft.com/office/drawing/2014/main" id="{EF16B4BB-DC74-4284-9B66-E634E05306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izenplatzhalter 2">
            <a:extLst>
              <a:ext uri="{FF2B5EF4-FFF2-40B4-BE49-F238E27FC236}">
                <a16:creationId xmlns:a16="http://schemas.microsoft.com/office/drawing/2014/main" id="{B2DABEC3-BE42-4F86-871C-6405B11F4B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H" sz="1200" kern="1200" dirty="0">
                <a:solidFill>
                  <a:schemeClr val="tx1"/>
                </a:solidFill>
                <a:effectLst/>
                <a:latin typeface="+mn-lt"/>
                <a:ea typeface="+mn-ea"/>
                <a:cs typeface="+mn-cs"/>
              </a:rPr>
              <a:t>Nos choix, en tant que </a:t>
            </a:r>
            <a:r>
              <a:rPr lang="fr-CH" sz="1200" kern="1200" dirty="0" err="1">
                <a:solidFill>
                  <a:schemeClr val="tx1"/>
                </a:solidFill>
                <a:effectLst/>
                <a:latin typeface="+mn-lt"/>
                <a:ea typeface="+mn-ea"/>
                <a:cs typeface="+mn-cs"/>
              </a:rPr>
              <a:t>consommateur.rice.s</a:t>
            </a:r>
            <a:r>
              <a:rPr lang="fr-CH" sz="1200" kern="1200" dirty="0">
                <a:solidFill>
                  <a:schemeClr val="tx1"/>
                </a:solidFill>
                <a:effectLst/>
                <a:latin typeface="+mn-lt"/>
                <a:ea typeface="+mn-ea"/>
                <a:cs typeface="+mn-cs"/>
              </a:rPr>
              <a:t> suisses, ont un impact sur toute la chaîne </a:t>
            </a:r>
            <a:r>
              <a:rPr lang="fr-CH" dirty="0"/>
              <a:t>de consommation</a:t>
            </a:r>
            <a:r>
              <a:rPr lang="fr-CH" sz="1200" kern="1200" dirty="0">
                <a:solidFill>
                  <a:schemeClr val="tx1"/>
                </a:solidFill>
                <a:effectLst/>
                <a:latin typeface="+mn-lt"/>
                <a:ea typeface="+mn-ea"/>
                <a:cs typeface="+mn-cs"/>
              </a:rPr>
              <a:t>, et peuvent donc exercer une grande influence sur la manière dont notre système fonctionne. Il existe plusieurs moyens de rendre sa consommation plus respectueuse de l’Homme et de l’environnement au quotidien :</a:t>
            </a:r>
          </a:p>
          <a:p>
            <a:endParaRPr lang="fr-CH"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kern="1200" dirty="0">
                <a:solidFill>
                  <a:schemeClr val="tx1"/>
                </a:solidFill>
                <a:effectLst/>
                <a:latin typeface="+mn-lt"/>
                <a:ea typeface="+mn-ea"/>
                <a:cs typeface="+mn-cs"/>
              </a:rPr>
              <a:t>En </a:t>
            </a:r>
            <a:r>
              <a:rPr lang="fr-CH" sz="1200" b="1" kern="1200" dirty="0">
                <a:solidFill>
                  <a:schemeClr val="tx1"/>
                </a:solidFill>
                <a:effectLst/>
                <a:latin typeface="+mn-lt"/>
                <a:ea typeface="+mn-ea"/>
                <a:cs typeface="+mn-cs"/>
              </a:rPr>
              <a:t>privilégiant les produits locaux et de saison</a:t>
            </a:r>
            <a:r>
              <a:rPr lang="fr-CH" sz="1200" b="0" kern="1200" dirty="0">
                <a:solidFill>
                  <a:schemeClr val="tx1"/>
                </a:solidFill>
                <a:effectLst/>
                <a:latin typeface="+mn-lt"/>
                <a:ea typeface="+mn-ea"/>
                <a:cs typeface="+mn-cs"/>
              </a:rPr>
              <a:t>, on limite le trajet parcouru par les aliments avant d’arriver dans notre assiette, ce qui limite les émissions liées au transport. De plus, les produits de saison nécessitent beaucoup moins d’aide artificielle (cultivation sous serre, pesticides, antigel…) et ont donc de bien meilleures qualités gustatives et nutritionnelles. Cette démarche permet aussi d’encourager l’économie locale, ce qui rejoint notre prochain point.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H"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1" kern="1200" dirty="0">
                <a:solidFill>
                  <a:schemeClr val="tx1"/>
                </a:solidFill>
                <a:effectLst/>
                <a:latin typeface="+mn-lt"/>
                <a:ea typeface="+mn-ea"/>
                <a:cs typeface="+mn-cs"/>
              </a:rPr>
              <a:t>Limiter les intermédiaires</a:t>
            </a:r>
            <a:r>
              <a:rPr lang="fr-CH" sz="1200" b="0" kern="1200" dirty="0">
                <a:solidFill>
                  <a:schemeClr val="tx1"/>
                </a:solidFill>
                <a:effectLst/>
                <a:latin typeface="+mn-lt"/>
                <a:ea typeface="+mn-ea"/>
                <a:cs typeface="+mn-cs"/>
              </a:rPr>
              <a:t>, cela signifie privilégier autant que possible la vente directe. En achetant ses produits directement au producteur ou à la productrice, on lui offre une meilleure rémunération qu’en passant par les supermarchés, qui peuvent souvent dicter leurs propres conditions tarifaires. En général, on évite aussi de nombreux emballages inutiles, et donc des déchets. Cela permet aussi de connaitre l’histoire des aliments que nous consommons, et souvent, de faire de belles rencontres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H"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fr-CH" sz="1200" b="0" kern="1200" dirty="0">
                <a:solidFill>
                  <a:schemeClr val="tx1"/>
                </a:solidFill>
                <a:effectLst/>
                <a:latin typeface="+mn-lt"/>
                <a:ea typeface="+mn-ea"/>
                <a:cs typeface="+mn-cs"/>
              </a:rPr>
              <a:t>En </a:t>
            </a:r>
            <a:r>
              <a:rPr lang="fr-CH" sz="1200" b="1" kern="1200" dirty="0">
                <a:solidFill>
                  <a:schemeClr val="tx1"/>
                </a:solidFill>
                <a:effectLst/>
                <a:latin typeface="+mn-lt"/>
                <a:ea typeface="+mn-ea"/>
                <a:cs typeface="+mn-cs"/>
              </a:rPr>
              <a:t>achetant des produits issus de l’agriculture biologique, </a:t>
            </a:r>
            <a:r>
              <a:rPr lang="fr-CH" sz="1200" b="0" kern="1200" dirty="0">
                <a:solidFill>
                  <a:schemeClr val="tx1"/>
                </a:solidFill>
                <a:effectLst/>
                <a:latin typeface="+mn-lt"/>
                <a:ea typeface="+mn-ea"/>
                <a:cs typeface="+mn-cs"/>
              </a:rPr>
              <a:t>on encourage une production respectueuse de l’environnement, qui épuise moins les sols et nuit moins à la biodiversité. Cela protège aussi la santé de ceux et celles qui travaillent le sol, ainsi que celle du consommateur ou de la consommatrice.</a:t>
            </a:r>
          </a:p>
          <a:p>
            <a:pPr marL="171450" indent="-171450">
              <a:buFont typeface="Arial" panose="020B0604020202020204" pitchFamily="34" charset="0"/>
              <a:buChar char="•"/>
            </a:pPr>
            <a:endParaRPr lang="fr-CH"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fr-CH" sz="1200" b="0" kern="1200" dirty="0">
                <a:solidFill>
                  <a:schemeClr val="tx1"/>
                </a:solidFill>
                <a:effectLst/>
                <a:latin typeface="+mn-lt"/>
                <a:ea typeface="+mn-ea"/>
                <a:cs typeface="+mn-cs"/>
              </a:rPr>
              <a:t>En </a:t>
            </a:r>
            <a:r>
              <a:rPr lang="fr-CH" sz="1200" b="1" kern="1200" dirty="0">
                <a:solidFill>
                  <a:schemeClr val="tx1"/>
                </a:solidFill>
                <a:effectLst/>
                <a:latin typeface="+mn-lt"/>
                <a:ea typeface="+mn-ea"/>
                <a:cs typeface="+mn-cs"/>
              </a:rPr>
              <a:t>achetant équitable</a:t>
            </a:r>
            <a:r>
              <a:rPr lang="fr-CH" sz="1200" b="0" kern="1200" dirty="0">
                <a:solidFill>
                  <a:schemeClr val="tx1"/>
                </a:solidFill>
                <a:effectLst/>
                <a:latin typeface="+mn-lt"/>
                <a:ea typeface="+mn-ea"/>
                <a:cs typeface="+mn-cs"/>
              </a:rPr>
              <a:t> lorsque l’on consomme des produits équitables voire locaux, on garantit un revenu stable et rémunérateur aux producteurs et aux productrices concernés. On s’assure aussi de ne pas contribuer au travail forcé ou au travail des enfants, par exemple. Les labels de commerce équitable favorisent aussi généralement des méthodes de production respectueuses de l’environnement.</a:t>
            </a:r>
          </a:p>
          <a:p>
            <a:pPr marL="171450" indent="-171450">
              <a:buFont typeface="Arial" panose="020B0604020202020204" pitchFamily="34" charset="0"/>
              <a:buChar char="•"/>
            </a:pPr>
            <a:endParaRPr lang="fr-CH" sz="1200" b="0" kern="1200" dirty="0">
              <a:solidFill>
                <a:schemeClr val="tx1"/>
              </a:solidFill>
              <a:effectLst/>
              <a:latin typeface="+mn-lt"/>
              <a:ea typeface="+mn-ea"/>
              <a:cs typeface="+mn-cs"/>
            </a:endParaRPr>
          </a:p>
          <a:p>
            <a:pPr marL="171450" indent="-171450">
              <a:buFont typeface="Arial" panose="020B0604020202020204" pitchFamily="34" charset="0"/>
              <a:buChar char="•"/>
            </a:pPr>
            <a:endParaRPr lang="fr-CH" sz="1200" b="0" kern="1200" dirty="0">
              <a:solidFill>
                <a:schemeClr val="tx1"/>
              </a:solidFill>
              <a:effectLst/>
              <a:latin typeface="+mn-lt"/>
              <a:ea typeface="+mn-ea"/>
              <a:cs typeface="+mn-cs"/>
            </a:endParaRPr>
          </a:p>
          <a:p>
            <a:pPr marL="0" indent="0">
              <a:buFont typeface="Arial" panose="020B0604020202020204" pitchFamily="34" charset="0"/>
              <a:buNone/>
            </a:pPr>
            <a:r>
              <a:rPr lang="fr-CH" sz="1200" b="0" kern="1200" dirty="0">
                <a:solidFill>
                  <a:schemeClr val="tx1"/>
                </a:solidFill>
                <a:effectLst/>
                <a:latin typeface="+mn-lt"/>
                <a:ea typeface="+mn-ea"/>
                <a:cs typeface="+mn-cs"/>
                <a:sym typeface="Wingdings" panose="05000000000000000000" pitchFamily="2" charset="2"/>
              </a:rPr>
              <a:t> Ces gestes du quotidien permettent à </a:t>
            </a:r>
            <a:r>
              <a:rPr lang="fr-CH" sz="1200" b="0" kern="1200" dirty="0" err="1">
                <a:solidFill>
                  <a:schemeClr val="tx1"/>
                </a:solidFill>
                <a:effectLst/>
                <a:latin typeface="+mn-lt"/>
                <a:ea typeface="+mn-ea"/>
                <a:cs typeface="+mn-cs"/>
                <a:sym typeface="Wingdings" panose="05000000000000000000" pitchFamily="2" charset="2"/>
              </a:rPr>
              <a:t>chacun.e</a:t>
            </a:r>
            <a:r>
              <a:rPr lang="fr-CH" sz="1200" b="0" kern="1200" dirty="0">
                <a:solidFill>
                  <a:schemeClr val="tx1"/>
                </a:solidFill>
                <a:effectLst/>
                <a:latin typeface="+mn-lt"/>
                <a:ea typeface="+mn-ea"/>
                <a:cs typeface="+mn-cs"/>
                <a:sym typeface="Wingdings" panose="05000000000000000000" pitchFamily="2" charset="2"/>
              </a:rPr>
              <a:t> de contribuer à rendre notre système consommation juste et respectueux en rémunérant correctement les </a:t>
            </a:r>
            <a:r>
              <a:rPr lang="fr-CH" sz="1200" b="0" kern="1200" dirty="0" err="1">
                <a:solidFill>
                  <a:schemeClr val="tx1"/>
                </a:solidFill>
                <a:effectLst/>
                <a:latin typeface="+mn-lt"/>
                <a:ea typeface="+mn-ea"/>
                <a:cs typeface="+mn-cs"/>
                <a:sym typeface="Wingdings" panose="05000000000000000000" pitchFamily="2" charset="2"/>
              </a:rPr>
              <a:t>producteur.ice.s</a:t>
            </a:r>
            <a:r>
              <a:rPr lang="fr-CH" sz="1200" b="0" kern="1200" dirty="0">
                <a:solidFill>
                  <a:schemeClr val="tx1"/>
                </a:solidFill>
                <a:effectLst/>
                <a:latin typeface="+mn-lt"/>
                <a:ea typeface="+mn-ea"/>
                <a:cs typeface="+mn-cs"/>
                <a:sym typeface="Wingdings" panose="05000000000000000000" pitchFamily="2" charset="2"/>
              </a:rPr>
              <a:t>, en favorisant des méthodes de production saines et écologiques, et en limitant les déchets.</a:t>
            </a:r>
            <a:endParaRPr lang="fr-CH" sz="1200" b="0" kern="1200" dirty="0">
              <a:solidFill>
                <a:schemeClr val="tx1"/>
              </a:solidFill>
              <a:effectLst/>
              <a:latin typeface="+mn-lt"/>
              <a:ea typeface="+mn-ea"/>
              <a:cs typeface="+mn-cs"/>
            </a:endParaRPr>
          </a:p>
          <a:p>
            <a:pPr marL="171450" indent="-171450">
              <a:buFont typeface="Arial" panose="020B0604020202020204" pitchFamily="34" charset="0"/>
              <a:buChar char="•"/>
            </a:pPr>
            <a:endParaRPr lang="fr-CH" sz="1200" b="0" kern="1200" dirty="0">
              <a:solidFill>
                <a:schemeClr val="tx1"/>
              </a:solidFill>
              <a:effectLst/>
              <a:latin typeface="+mn-lt"/>
              <a:ea typeface="+mn-ea"/>
              <a:cs typeface="+mn-cs"/>
            </a:endParaRPr>
          </a:p>
        </p:txBody>
      </p:sp>
      <p:sp>
        <p:nvSpPr>
          <p:cNvPr id="21507" name="Foliennummernplatzhalter 3">
            <a:extLst>
              <a:ext uri="{FF2B5EF4-FFF2-40B4-BE49-F238E27FC236}">
                <a16:creationId xmlns:a16="http://schemas.microsoft.com/office/drawing/2014/main" id="{E2245DEC-8FB7-4E7D-8CC8-6EB645DE11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A9BA991-4EFE-4F65-B633-CF6083427BB8}" type="slidenum">
              <a:rPr lang="de-CH" altLang="de-DE" smtClean="0">
                <a:latin typeface="Calibri" panose="020F0502020204030204" pitchFamily="34" charset="0"/>
              </a:rPr>
              <a:pPr/>
              <a:t>14</a:t>
            </a:fld>
            <a:endParaRPr lang="de-CH" altLang="de-DE">
              <a:latin typeface="Calibri" panose="020F0502020204030204" pitchFamily="34" charset="0"/>
            </a:endParaRPr>
          </a:p>
        </p:txBody>
      </p:sp>
    </p:spTree>
    <p:extLst>
      <p:ext uri="{BB962C8B-B14F-4D97-AF65-F5344CB8AC3E}">
        <p14:creationId xmlns:p14="http://schemas.microsoft.com/office/powerpoint/2010/main" val="2599898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Folienbildplatzhalter 1">
            <a:extLst>
              <a:ext uri="{FF2B5EF4-FFF2-40B4-BE49-F238E27FC236}">
                <a16:creationId xmlns:a16="http://schemas.microsoft.com/office/drawing/2014/main" id="{AE147F07-C84D-4A64-94C4-3E2054464C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izenplatzhalter 2">
            <a:extLst>
              <a:ext uri="{FF2B5EF4-FFF2-40B4-BE49-F238E27FC236}">
                <a16:creationId xmlns:a16="http://schemas.microsoft.com/office/drawing/2014/main" id="{28B28E1D-3E6F-4592-B3B5-C47036C4F7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H" altLang="de-DE" dirty="0">
                <a:cs typeface="Calibri"/>
              </a:rPr>
              <a:t>Ce thème promeut surtout les actions qu'on peut prendre ensemble, sous la forme d’actions collectives. </a:t>
            </a:r>
          </a:p>
          <a:p>
            <a:r>
              <a:rPr lang="fr-CH" dirty="0"/>
              <a:t>Quand même les petits gestes ont un impact et peuvent être aussi efficaces. L'accumulation des petits gestes renforcement la motivation et devient, éventuellement, une plus grande contribution.</a:t>
            </a:r>
          </a:p>
          <a:p>
            <a:r>
              <a:rPr lang="fr-CH" dirty="0"/>
              <a:t>Chaque geste compte. Même les plus petites activités peuvent être efficaces. Et en cas de succès, elles donnent du courage et de l'énergie pour une autre activité (et éventuellement une plus grande).</a:t>
            </a:r>
            <a:endParaRPr lang="en-US" dirty="0"/>
          </a:p>
          <a:p>
            <a:endParaRPr lang="fr-CH" dirty="0">
              <a:ea typeface="Calibri"/>
              <a:cs typeface="Calibri"/>
            </a:endParaRPr>
          </a:p>
          <a:p>
            <a:endParaRPr lang="fr-FR" altLang="de-DE" dirty="0">
              <a:ea typeface="Calibri"/>
              <a:cs typeface="Calibri" panose="020F0502020204030204"/>
            </a:endParaRPr>
          </a:p>
        </p:txBody>
      </p:sp>
      <p:sp>
        <p:nvSpPr>
          <p:cNvPr id="17411" name="Foliennummernplatzhalter 3">
            <a:extLst>
              <a:ext uri="{FF2B5EF4-FFF2-40B4-BE49-F238E27FC236}">
                <a16:creationId xmlns:a16="http://schemas.microsoft.com/office/drawing/2014/main" id="{96F66884-FF38-43F6-A3B0-6DC20DB388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ADB6DEA-680F-436D-A6E3-5600576858E5}" type="slidenum">
              <a:rPr lang="de-CH" altLang="de-DE" smtClean="0">
                <a:latin typeface="Calibri" panose="020F0502020204030204" pitchFamily="34" charset="0"/>
              </a:rPr>
              <a:pPr/>
              <a:t>15</a:t>
            </a:fld>
            <a:endParaRPr lang="de-CH" altLang="de-DE">
              <a:latin typeface="Calibri" panose="020F0502020204030204" pitchFamily="34" charset="0"/>
            </a:endParaRPr>
          </a:p>
        </p:txBody>
      </p:sp>
    </p:spTree>
    <p:extLst>
      <p:ext uri="{BB962C8B-B14F-4D97-AF65-F5344CB8AC3E}">
        <p14:creationId xmlns:p14="http://schemas.microsoft.com/office/powerpoint/2010/main" val="3679590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Folienbildplatzhalter 1">
            <a:extLst>
              <a:ext uri="{FF2B5EF4-FFF2-40B4-BE49-F238E27FC236}">
                <a16:creationId xmlns:a16="http://schemas.microsoft.com/office/drawing/2014/main" id="{EF16B4BB-DC74-4284-9B66-E634E05306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izenplatzhalter 2">
            <a:extLst>
              <a:ext uri="{FF2B5EF4-FFF2-40B4-BE49-F238E27FC236}">
                <a16:creationId xmlns:a16="http://schemas.microsoft.com/office/drawing/2014/main" id="{B2DABEC3-BE42-4F86-871C-6405B11F4B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H" sz="1200" b="0" kern="1200" dirty="0">
              <a:solidFill>
                <a:schemeClr val="tx1"/>
              </a:solidFill>
              <a:effectLst/>
              <a:latin typeface="+mn-lt"/>
              <a:ea typeface="Calibri"/>
              <a:cs typeface="Calibri"/>
            </a:endParaRPr>
          </a:p>
          <a:p>
            <a:pPr marL="171450" indent="-171450">
              <a:buFont typeface="Arial" panose="020B0604020202020204" pitchFamily="34" charset="0"/>
              <a:buChar char="•"/>
            </a:pPr>
            <a:r>
              <a:rPr lang="fr-CH" dirty="0">
                <a:ea typeface="Calibri"/>
                <a:cs typeface="Calibri"/>
              </a:rPr>
              <a:t>Actions collectives qui existent déjà</a:t>
            </a:r>
            <a:endParaRPr lang="fr-CH" sz="1200" b="0" kern="1200" dirty="0">
              <a:solidFill>
                <a:schemeClr val="tx1"/>
              </a:solidFill>
              <a:effectLst/>
              <a:latin typeface="+mn-lt"/>
              <a:ea typeface="+mn-ea"/>
              <a:cs typeface="+mn-cs"/>
            </a:endParaRPr>
          </a:p>
        </p:txBody>
      </p:sp>
      <p:sp>
        <p:nvSpPr>
          <p:cNvPr id="21507" name="Foliennummernplatzhalter 3">
            <a:extLst>
              <a:ext uri="{FF2B5EF4-FFF2-40B4-BE49-F238E27FC236}">
                <a16:creationId xmlns:a16="http://schemas.microsoft.com/office/drawing/2014/main" id="{E2245DEC-8FB7-4E7D-8CC8-6EB645DE11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A9BA991-4EFE-4F65-B633-CF6083427BB8}" type="slidenum">
              <a:rPr lang="de-CH" altLang="de-DE" smtClean="0">
                <a:latin typeface="Calibri" panose="020F0502020204030204" pitchFamily="34" charset="0"/>
              </a:rPr>
              <a:pPr/>
              <a:t>16</a:t>
            </a:fld>
            <a:endParaRPr lang="de-CH" altLang="de-DE">
              <a:latin typeface="Calibri" panose="020F0502020204030204" pitchFamily="34" charset="0"/>
            </a:endParaRPr>
          </a:p>
        </p:txBody>
      </p:sp>
    </p:spTree>
    <p:extLst>
      <p:ext uri="{BB962C8B-B14F-4D97-AF65-F5344CB8AC3E}">
        <p14:creationId xmlns:p14="http://schemas.microsoft.com/office/powerpoint/2010/main" val="2861628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Folienbildplatzhalter 1">
            <a:extLst>
              <a:ext uri="{FF2B5EF4-FFF2-40B4-BE49-F238E27FC236}">
                <a16:creationId xmlns:a16="http://schemas.microsoft.com/office/drawing/2014/main" id="{EF16B4BB-DC74-4284-9B66-E634E05306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izenplatzhalter 2">
            <a:extLst>
              <a:ext uri="{FF2B5EF4-FFF2-40B4-BE49-F238E27FC236}">
                <a16:creationId xmlns:a16="http://schemas.microsoft.com/office/drawing/2014/main" id="{B2DABEC3-BE42-4F86-871C-6405B11F4B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z="1200" kern="1200" dirty="0">
              <a:solidFill>
                <a:schemeClr val="tx1"/>
              </a:solidFill>
              <a:effectLst/>
              <a:latin typeface="+mn-lt"/>
              <a:ea typeface="+mn-ea"/>
              <a:cs typeface="+mn-cs"/>
            </a:endParaRPr>
          </a:p>
          <a:p>
            <a:r>
              <a:rPr lang="fr-CH" sz="1200" b="0" i="0" u="none" strike="noStrike" kern="1200" baseline="0" dirty="0">
                <a:solidFill>
                  <a:schemeClr val="tx1"/>
                </a:solidFill>
                <a:latin typeface="+mn-lt"/>
                <a:ea typeface="+mn-ea"/>
                <a:cs typeface="+mn-cs"/>
              </a:rPr>
              <a:t>Nous allons maintenant voir comment l’</a:t>
            </a:r>
            <a:r>
              <a:rPr lang="fr-CH" sz="1200" b="0" i="1" u="none" strike="noStrike" kern="1200" baseline="0" dirty="0">
                <a:solidFill>
                  <a:schemeClr val="tx1"/>
                </a:solidFill>
                <a:latin typeface="+mn-lt"/>
                <a:ea typeface="+mn-ea"/>
                <a:cs typeface="+mn-cs"/>
              </a:rPr>
              <a:t>EPER</a:t>
            </a:r>
            <a:r>
              <a:rPr lang="fr-CH" sz="1200" b="0" i="0" u="none" strike="noStrike" kern="1200" baseline="0" dirty="0">
                <a:solidFill>
                  <a:schemeClr val="tx1"/>
                </a:solidFill>
                <a:latin typeface="+mn-lt"/>
                <a:ea typeface="+mn-ea"/>
                <a:cs typeface="+mn-cs"/>
              </a:rPr>
              <a:t> et </a:t>
            </a:r>
            <a:r>
              <a:rPr lang="fr-CH" sz="1200" b="0" i="1" u="none" strike="noStrike" kern="1200" baseline="0" dirty="0">
                <a:solidFill>
                  <a:schemeClr val="tx1"/>
                </a:solidFill>
                <a:latin typeface="+mn-lt"/>
                <a:ea typeface="+mn-ea"/>
                <a:cs typeface="+mn-cs"/>
              </a:rPr>
              <a:t>Action de Carême, </a:t>
            </a:r>
            <a:r>
              <a:rPr lang="fr-CH" sz="1200" b="0" i="0" u="none" strike="noStrike" kern="1200" baseline="0" dirty="0">
                <a:solidFill>
                  <a:schemeClr val="tx1"/>
                </a:solidFill>
                <a:latin typeface="+mn-lt"/>
                <a:ea typeface="+mn-ea"/>
                <a:cs typeface="+mn-cs"/>
              </a:rPr>
              <a:t>en tant que membres de la société civile,</a:t>
            </a:r>
            <a:r>
              <a:rPr lang="fr-CH" sz="1200" b="0" i="1" u="none" strike="noStrike" kern="1200" baseline="0" dirty="0">
                <a:solidFill>
                  <a:schemeClr val="tx1"/>
                </a:solidFill>
                <a:latin typeface="+mn-lt"/>
                <a:ea typeface="+mn-ea"/>
                <a:cs typeface="+mn-cs"/>
              </a:rPr>
              <a:t> </a:t>
            </a:r>
            <a:r>
              <a:rPr lang="fr-CH" sz="1200" b="0" i="0" u="none" strike="noStrike" kern="1200" baseline="0" dirty="0">
                <a:solidFill>
                  <a:schemeClr val="tx1"/>
                </a:solidFill>
                <a:latin typeface="+mn-lt"/>
                <a:ea typeface="+mn-ea"/>
                <a:cs typeface="+mn-cs"/>
              </a:rPr>
              <a:t>s’engagent pour la justice climatique en Suisse.</a:t>
            </a:r>
          </a:p>
          <a:p>
            <a:endParaRPr lang="fr-CH"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H" altLang="de-DE" sz="1200" dirty="0">
              <a:solidFill>
                <a:schemeClr val="tx1"/>
              </a:solidFill>
              <a:latin typeface="FiraSans-Light"/>
            </a:endParaRPr>
          </a:p>
          <a:p>
            <a:pPr>
              <a:defRPr/>
            </a:pPr>
            <a:r>
              <a:rPr lang="fr-CH" altLang="de-DE" sz="1200" dirty="0">
                <a:solidFill>
                  <a:schemeClr val="tx1"/>
                </a:solidFill>
                <a:latin typeface="FiraSans-Light"/>
              </a:rPr>
              <a:t>Nos organisations réalisent un travail de </a:t>
            </a:r>
            <a:r>
              <a:rPr lang="fr-CH" altLang="de-DE" sz="1200" b="1" dirty="0">
                <a:solidFill>
                  <a:schemeClr val="tx1"/>
                </a:solidFill>
                <a:latin typeface="FiraSans-Light"/>
              </a:rPr>
              <a:t>plaidoyer</a:t>
            </a:r>
            <a:r>
              <a:rPr lang="fr-CH" altLang="de-DE" sz="1200" dirty="0">
                <a:solidFill>
                  <a:schemeClr val="tx1"/>
                </a:solidFill>
                <a:latin typeface="FiraSans-Light"/>
              </a:rPr>
              <a:t> en faveur de la justice climatique</a:t>
            </a:r>
            <a:r>
              <a:rPr lang="fr-CH" altLang="de-DE" dirty="0">
                <a:latin typeface="FiraSans-Light"/>
              </a:rPr>
              <a:t> </a:t>
            </a:r>
            <a:r>
              <a:rPr lang="fr-CH" altLang="de-DE" sz="1200" dirty="0">
                <a:solidFill>
                  <a:schemeClr val="tx1"/>
                </a:solidFill>
                <a:latin typeface="FiraSans-Light"/>
              </a:rPr>
              <a:t>à la fois au niveau national et auprès des institutions internationales. Voici quelques exemples plus précis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H" sz="12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171450" lvl="0" indent="-171450">
              <a:buFont typeface="Arial" panose="020B0604020202020204" pitchFamily="34" charset="0"/>
              <a:buChar char="•"/>
            </a:pPr>
            <a:r>
              <a:rPr lang="fr-CH" b="0" i="0" dirty="0">
                <a:solidFill>
                  <a:srgbClr val="000000"/>
                </a:solidFill>
                <a:effectLst/>
                <a:latin typeface="Roboto" panose="02000000000000000000" pitchFamily="2" charset="0"/>
              </a:rPr>
              <a:t>Soutien du </a:t>
            </a:r>
            <a:r>
              <a:rPr lang="fr-CH" b="1" i="0" dirty="0">
                <a:solidFill>
                  <a:srgbClr val="303A40"/>
                </a:solidFill>
                <a:effectLst/>
                <a:latin typeface="Roboto" panose="02000000000000000000" pitchFamily="2" charset="0"/>
              </a:rPr>
              <a:t>contre-projet indirect à l'initiative pour les glaciers,</a:t>
            </a:r>
            <a:r>
              <a:rPr lang="fr-CH" b="0" i="0" dirty="0">
                <a:solidFill>
                  <a:srgbClr val="303A40"/>
                </a:solidFill>
                <a:effectLst/>
                <a:latin typeface="Roboto" panose="02000000000000000000" pitchFamily="2" charset="0"/>
              </a:rPr>
              <a:t> qui vise à réduire les émissions de gaz à effet de serre, faciliter l’adaptation aux conséquences du réchauffement climatique et s'en protéger, et orienter les flux financiers vers des investissements à faibles émissions de carbone favorisant la résilience au changement climatique. </a:t>
            </a:r>
          </a:p>
          <a:p>
            <a:pPr marL="0" lvl="0" indent="0">
              <a:buFont typeface="Arial" panose="020B0604020202020204" pitchFamily="34" charset="0"/>
              <a:buNone/>
            </a:pPr>
            <a:endParaRPr lang="fr-CH" b="0" i="0" cap="none" dirty="0">
              <a:solidFill>
                <a:srgbClr val="303A40"/>
              </a:solidFill>
              <a:effectLst/>
              <a:latin typeface="Roboto" panose="02000000000000000000" pitchFamily="2" charset="0"/>
              <a:sym typeface="Wingdings" panose="05000000000000000000" pitchFamily="2" charset="2"/>
            </a:endParaRPr>
          </a:p>
          <a:p>
            <a:pPr marL="171450" lvl="0" indent="-171450">
              <a:buFont typeface="Arial" panose="020B0604020202020204" pitchFamily="34" charset="0"/>
              <a:buChar char="•"/>
            </a:pPr>
            <a:r>
              <a:rPr lang="fr-CH" b="0" i="0" cap="none" dirty="0">
                <a:solidFill>
                  <a:srgbClr val="002438"/>
                </a:solidFill>
                <a:effectLst/>
                <a:latin typeface="var(--font-heading)"/>
              </a:rPr>
              <a:t>Soutien de la </a:t>
            </a:r>
            <a:r>
              <a:rPr lang="fr-CH" b="1" i="0" cap="none" dirty="0">
                <a:solidFill>
                  <a:srgbClr val="002438"/>
                </a:solidFill>
                <a:effectLst/>
                <a:latin typeface="var(--font-heading)"/>
              </a:rPr>
              <a:t>pétition pour des multinationales </a:t>
            </a:r>
            <a:r>
              <a:rPr lang="fr-CH" b="1" i="0" cap="none" dirty="0">
                <a:solidFill>
                  <a:srgbClr val="002438"/>
                </a:solidFill>
                <a:effectLst/>
                <a:latin typeface="Roboto" panose="02000000000000000000" pitchFamily="2" charset="0"/>
                <a:ea typeface="Roboto" panose="02000000000000000000" pitchFamily="2" charset="0"/>
              </a:rPr>
              <a:t>responsables, </a:t>
            </a:r>
            <a:r>
              <a:rPr lang="fr-CH" b="0" i="0" cap="none" dirty="0">
                <a:solidFill>
                  <a:srgbClr val="002438"/>
                </a:solidFill>
                <a:effectLst/>
                <a:latin typeface="Roboto" panose="02000000000000000000" pitchFamily="2" charset="0"/>
                <a:ea typeface="Roboto" panose="02000000000000000000" pitchFamily="2" charset="0"/>
              </a:rPr>
              <a:t>qui incite la Suisse à élaborer </a:t>
            </a:r>
            <a:r>
              <a:rPr lang="fr-CH" b="0" i="0" dirty="0">
                <a:solidFill>
                  <a:srgbClr val="FFFFFF"/>
                </a:solidFill>
                <a:effectLst/>
                <a:latin typeface="var(--font-paragraph-bold)"/>
              </a:rPr>
              <a:t>une loi forte et efficace sur la responsabilité des multinationales.</a:t>
            </a:r>
            <a:endParaRPr lang="fr-CH" b="0" i="0" dirty="0">
              <a:solidFill>
                <a:srgbClr val="000000"/>
              </a:solidFill>
              <a:effectLst/>
              <a:latin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H" b="0" i="0" dirty="0">
              <a:solidFill>
                <a:srgbClr val="000000"/>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H" b="0" i="0" dirty="0">
              <a:solidFill>
                <a:srgbClr val="000000"/>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H" b="0" i="0" dirty="0">
                <a:solidFill>
                  <a:srgbClr val="000000"/>
                </a:solidFill>
                <a:effectLst/>
                <a:latin typeface="Roboto" panose="02000000000000000000" pitchFamily="2" charset="0"/>
              </a:rPr>
              <a:t>A travers leurs différentes campagnes, nos organisations travaillent également </a:t>
            </a:r>
            <a:r>
              <a:rPr lang="fr-CH" b="1" i="0" dirty="0">
                <a:solidFill>
                  <a:srgbClr val="000000"/>
                </a:solidFill>
                <a:effectLst/>
                <a:latin typeface="Roboto" panose="02000000000000000000" pitchFamily="2" charset="0"/>
              </a:rPr>
              <a:t>à la sensibilisation de l’opinion publique suisse </a:t>
            </a:r>
            <a:r>
              <a:rPr lang="fr-CH" b="0" i="0" dirty="0">
                <a:solidFill>
                  <a:srgbClr val="000000"/>
                </a:solidFill>
                <a:effectLst/>
                <a:latin typeface="Roboto" panose="02000000000000000000" pitchFamily="2" charset="0"/>
              </a:rPr>
              <a:t>et des milieux politique et économique sur les thèmes de la justice climatique et de l’agroécologie.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H" b="0" i="0" dirty="0">
              <a:solidFill>
                <a:srgbClr val="000000"/>
              </a:solidFill>
              <a:effectLst/>
              <a:latin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b="0" i="0" dirty="0">
                <a:solidFill>
                  <a:srgbClr val="000000"/>
                </a:solidFill>
                <a:effectLst/>
                <a:latin typeface="Roboto" panose="02000000000000000000" pitchFamily="2" charset="0"/>
              </a:rPr>
              <a:t>La </a:t>
            </a:r>
            <a:r>
              <a:rPr lang="fr-CH" b="1" i="0" dirty="0">
                <a:solidFill>
                  <a:srgbClr val="000000"/>
                </a:solidFill>
                <a:effectLst/>
                <a:latin typeface="Roboto" panose="02000000000000000000" pitchFamily="2" charset="0"/>
              </a:rPr>
              <a:t>Campagne œcuménique </a:t>
            </a:r>
            <a:r>
              <a:rPr lang="fr-CH" b="0" i="0" dirty="0">
                <a:solidFill>
                  <a:srgbClr val="000000"/>
                </a:solidFill>
                <a:effectLst/>
                <a:latin typeface="Roboto" panose="02000000000000000000" pitchFamily="2" charset="0"/>
              </a:rPr>
              <a:t>en est un exemple, ainsi que les autres campagnes de sensibilisation </a:t>
            </a:r>
            <a:r>
              <a:rPr lang="fr-CH" b="0" i="0" dirty="0" err="1">
                <a:solidFill>
                  <a:srgbClr val="000000"/>
                </a:solidFill>
                <a:effectLst/>
                <a:latin typeface="Roboto" panose="02000000000000000000" pitchFamily="2" charset="0"/>
              </a:rPr>
              <a:t>d’AdC</a:t>
            </a:r>
            <a:r>
              <a:rPr lang="fr-CH" b="0" i="0" dirty="0">
                <a:solidFill>
                  <a:srgbClr val="000000"/>
                </a:solidFill>
                <a:effectLst/>
                <a:latin typeface="Roboto" panose="02000000000000000000" pitchFamily="2" charset="0"/>
              </a:rPr>
              <a:t> et l’EPER.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H" b="0" i="0" dirty="0">
              <a:solidFill>
                <a:srgbClr val="000000"/>
              </a:solidFill>
              <a:effectLst/>
              <a:latin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b="0" i="0" dirty="0">
                <a:solidFill>
                  <a:srgbClr val="000000"/>
                </a:solidFill>
                <a:effectLst/>
                <a:latin typeface="Roboto" panose="02000000000000000000" pitchFamily="2" charset="0"/>
              </a:rPr>
              <a:t>Nos organisations communiquent aussi très régulièrement à travers des articles de presse, de newsletters, et de leurs propres publications afin de sensibiliser les consommateurs, par exemple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H" b="0" i="0" dirty="0">
                <a:solidFill>
                  <a:srgbClr val="000000"/>
                </a:solidFill>
                <a:effectLst/>
                <a:latin typeface="Roboto" panose="02000000000000000000" pitchFamily="2" charset="0"/>
              </a:rPr>
              <a:t>Sur le fait que notre alimentation se trouve dorénavant entre les mains de quelques multinationales.</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H" b="0" i="0" dirty="0">
                <a:solidFill>
                  <a:srgbClr val="000000"/>
                </a:solidFill>
                <a:effectLst/>
                <a:latin typeface="Roboto" panose="02000000000000000000" pitchFamily="2" charset="0"/>
              </a:rPr>
              <a:t>Sur les effets du boom de l’huile de palme pour l’être humain et l’environnement.</a:t>
            </a:r>
          </a:p>
          <a:p>
            <a:pPr marL="457200" marR="0" lvl="1"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fr-CH" b="0" i="0" dirty="0">
              <a:solidFill>
                <a:srgbClr val="000000"/>
              </a:solidFill>
              <a:effectLst/>
              <a:latin typeface="Roboto" panose="02000000000000000000" pitchFamily="2" charset="0"/>
            </a:endParaRPr>
          </a:p>
          <a:p>
            <a:pPr marL="457200" marR="0" lvl="1"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H" b="0" i="0" dirty="0">
              <a:solidFill>
                <a:srgbClr val="000000"/>
              </a:solidFill>
              <a:effectLst/>
              <a:latin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H" b="0" i="0" dirty="0">
                <a:solidFill>
                  <a:srgbClr val="000000"/>
                </a:solidFill>
                <a:effectLst/>
                <a:latin typeface="Roboto" panose="02000000000000000000" pitchFamily="2" charset="0"/>
              </a:rPr>
              <a:t>Nos organisations exercent aussi une </a:t>
            </a:r>
            <a:r>
              <a:rPr lang="fr-CH" b="1" i="0" dirty="0">
                <a:solidFill>
                  <a:srgbClr val="000000"/>
                </a:solidFill>
                <a:effectLst/>
                <a:latin typeface="Roboto" panose="02000000000000000000" pitchFamily="2" charset="0"/>
              </a:rPr>
              <a:t>vigilance particulière </a:t>
            </a:r>
            <a:r>
              <a:rPr lang="fr-CH" b="0" i="0" dirty="0">
                <a:solidFill>
                  <a:srgbClr val="000000"/>
                </a:solidFill>
                <a:effectLst/>
                <a:latin typeface="Roboto" panose="02000000000000000000" pitchFamily="2" charset="0"/>
              </a:rPr>
              <a:t>sur ces sujets, ce qui leur permet d’appuyer leur travail de plaidoyer et de sensibilisation.</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H" b="0" i="0" dirty="0">
              <a:solidFill>
                <a:srgbClr val="000000"/>
              </a:solidFill>
              <a:effectLst/>
              <a:latin typeface="Roboto" panose="02000000000000000000" pitchFamily="2"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b="0" i="0" dirty="0">
                <a:solidFill>
                  <a:srgbClr val="000000"/>
                </a:solidFill>
                <a:effectLst/>
                <a:latin typeface="Roboto" panose="02000000000000000000" pitchFamily="2" charset="0"/>
              </a:rPr>
              <a:t>Auprès des </a:t>
            </a:r>
            <a:r>
              <a:rPr lang="fr-CH" b="1" i="0" dirty="0" err="1">
                <a:solidFill>
                  <a:srgbClr val="000000"/>
                </a:solidFill>
                <a:effectLst/>
                <a:latin typeface="Roboto" panose="02000000000000000000" pitchFamily="2" charset="0"/>
              </a:rPr>
              <a:t>législateur.ice.s</a:t>
            </a:r>
            <a:r>
              <a:rPr lang="fr-CH" b="0" i="0" dirty="0">
                <a:solidFill>
                  <a:srgbClr val="000000"/>
                </a:solidFill>
                <a:effectLst/>
                <a:latin typeface="Roboto" panose="02000000000000000000" pitchFamily="2" charset="0"/>
              </a:rPr>
              <a:t>, qu’ils ou elles soient Suisses ou </a:t>
            </a:r>
            <a:r>
              <a:rPr lang="fr-CH" b="0" i="0" dirty="0" err="1">
                <a:solidFill>
                  <a:srgbClr val="000000"/>
                </a:solidFill>
                <a:effectLst/>
                <a:latin typeface="Roboto" panose="02000000000000000000" pitchFamily="2" charset="0"/>
              </a:rPr>
              <a:t>européen.ne.s</a:t>
            </a:r>
            <a:r>
              <a:rPr lang="fr-CH" b="0" i="0" dirty="0">
                <a:solidFill>
                  <a:srgbClr val="000000"/>
                </a:solidFill>
                <a:effectLst/>
                <a:latin typeface="Roboto" panose="02000000000000000000" pitchFamily="2" charset="0"/>
              </a:rPr>
              <a:t>, et auprès des organisations internationales telles que l’ONU.</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H" b="0" i="0" dirty="0">
              <a:solidFill>
                <a:srgbClr val="000000"/>
              </a:solidFill>
              <a:effectLst/>
              <a:latin typeface="Roboto" panose="02000000000000000000" pitchFamily="2"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b="0" i="0" dirty="0">
                <a:solidFill>
                  <a:srgbClr val="000000"/>
                </a:solidFill>
                <a:effectLst/>
                <a:latin typeface="Roboto" panose="02000000000000000000" pitchFamily="2" charset="0"/>
              </a:rPr>
              <a:t>Auprès des </a:t>
            </a:r>
            <a:r>
              <a:rPr lang="fr-CH" b="1" i="0" dirty="0">
                <a:solidFill>
                  <a:srgbClr val="000000"/>
                </a:solidFill>
                <a:effectLst/>
                <a:latin typeface="Roboto" panose="02000000000000000000" pitchFamily="2" charset="0"/>
              </a:rPr>
              <a:t>grandes multinationales</a:t>
            </a:r>
            <a:r>
              <a:rPr lang="fr-CH" b="0" i="0" dirty="0">
                <a:solidFill>
                  <a:srgbClr val="000000"/>
                </a:solidFill>
                <a:effectLst/>
                <a:latin typeface="Roboto" panose="02000000000000000000" pitchFamily="2" charset="0"/>
              </a:rPr>
              <a:t>, en particulier lorsqu’elles ont un siège en Suisse. </a:t>
            </a:r>
          </a:p>
          <a:p>
            <a:pPr marL="628650" marR="0" lvl="1"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b="0" i="0" dirty="0">
                <a:solidFill>
                  <a:srgbClr val="000000"/>
                </a:solidFill>
                <a:effectLst/>
                <a:latin typeface="Roboto" panose="02000000000000000000" pitchFamily="2" charset="0"/>
              </a:rPr>
              <a:t>C’est le cas par exemple de Syngenta, l’un des plus grands semenciers au monde, qui est particulièrement scruté par nos organisations.</a:t>
            </a:r>
          </a:p>
          <a:p>
            <a:pPr marL="457200" marR="0" lvl="1"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H" b="0" i="0" dirty="0">
              <a:solidFill>
                <a:srgbClr val="000000"/>
              </a:solidFill>
              <a:effectLst/>
              <a:latin typeface="Roboto" panose="02000000000000000000" pitchFamily="2" charset="0"/>
            </a:endParaRPr>
          </a:p>
          <a:p>
            <a:pPr marL="457200" marR="0" lvl="1"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H" b="0" i="0" dirty="0">
              <a:solidFill>
                <a:srgbClr val="000000"/>
              </a:solidFill>
              <a:effectLst/>
              <a:latin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H" b="0" i="0" dirty="0">
                <a:solidFill>
                  <a:srgbClr val="000000"/>
                </a:solidFill>
                <a:effectLst/>
                <a:latin typeface="Roboto" panose="02000000000000000000" pitchFamily="2" charset="0"/>
              </a:rPr>
              <a:t>Enfin, nous encourageons la </a:t>
            </a:r>
            <a:r>
              <a:rPr lang="fr-CH" b="1" i="0" dirty="0">
                <a:solidFill>
                  <a:srgbClr val="000000"/>
                </a:solidFill>
                <a:effectLst/>
                <a:latin typeface="Roboto" panose="02000000000000000000" pitchFamily="2" charset="0"/>
              </a:rPr>
              <a:t>mise en réseau </a:t>
            </a:r>
            <a:r>
              <a:rPr lang="fr-CH" b="0" i="0" dirty="0">
                <a:solidFill>
                  <a:srgbClr val="000000"/>
                </a:solidFill>
                <a:effectLst/>
                <a:latin typeface="Roboto" panose="02000000000000000000" pitchFamily="2" charset="0"/>
              </a:rPr>
              <a:t>de différentes organisations de développement en Suisse et dans l’UE afin d’approfondir leurs connaissances, d’intensifier leurs échanges, de faire du lobbying commun et de publier des prises de position communes.</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H" b="0" i="0" dirty="0">
              <a:solidFill>
                <a:srgbClr val="000000"/>
              </a:solidFill>
              <a:effectLst/>
              <a:latin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dirty="0">
                <a:latin typeface="Fira Sans" panose="020B0503050000020004" pitchFamily="34" charset="0"/>
              </a:rPr>
              <a:t>L’EPER et </a:t>
            </a:r>
            <a:r>
              <a:rPr lang="fr-CH" sz="1200" dirty="0" err="1">
                <a:latin typeface="Fira Sans" panose="020B0503050000020004" pitchFamily="34" charset="0"/>
              </a:rPr>
              <a:t>AdC</a:t>
            </a:r>
            <a:r>
              <a:rPr lang="fr-CH" sz="1200" dirty="0">
                <a:latin typeface="Fira Sans" panose="020B0503050000020004" pitchFamily="34" charset="0"/>
              </a:rPr>
              <a:t> sont toutes deux membres de </a:t>
            </a:r>
            <a:r>
              <a:rPr lang="fr-CH" sz="1200" b="1" dirty="0">
                <a:latin typeface="Fira Sans" panose="020B0503050000020004" pitchFamily="34" charset="0"/>
              </a:rPr>
              <a:t>l’Alliance Climatique Suisse</a:t>
            </a:r>
            <a:r>
              <a:rPr lang="fr-CH" sz="1200" dirty="0">
                <a:latin typeface="Fira Sans" panose="020B0503050000020004" pitchFamily="34" charset="0"/>
              </a:rPr>
              <a:t>, par exemple, qui rassemble plus de 140 organisations suisses issues de tous les secteurs de la société, et qui œuvre pour encourager la justice climatique et la préservation de nos moyens de subsistance.</a:t>
            </a:r>
          </a:p>
          <a:p>
            <a:pPr algn="l">
              <a:buFont typeface="Arial" panose="020B0604020202020204" pitchFamily="34" charset="0"/>
              <a:buChar char="•"/>
            </a:pPr>
            <a:endParaRPr lang="fr-CH" b="0" i="0" dirty="0">
              <a:solidFill>
                <a:srgbClr val="000000"/>
              </a:solidFill>
              <a:effectLst/>
              <a:latin typeface="Roboto" panose="02000000000000000000" pitchFamily="2" charset="0"/>
            </a:endParaRPr>
          </a:p>
          <a:p>
            <a:pPr algn="l">
              <a:buFont typeface="Arial" panose="020B0604020202020204" pitchFamily="34" charset="0"/>
              <a:buChar char="•"/>
            </a:pPr>
            <a:endParaRPr lang="fr-CH" b="0" i="0" dirty="0">
              <a:solidFill>
                <a:srgbClr val="000000"/>
              </a:solidFill>
              <a:effectLst/>
              <a:latin typeface="Roboto" panose="02000000000000000000" pitchFamily="2" charset="0"/>
            </a:endParaRPr>
          </a:p>
          <a:p>
            <a:pPr algn="l"/>
            <a:r>
              <a:rPr lang="fr-CH" b="1" i="0" dirty="0">
                <a:solidFill>
                  <a:srgbClr val="000000"/>
                </a:solidFill>
                <a:effectLst/>
                <a:latin typeface="Roboto" panose="02000000000000000000" pitchFamily="2" charset="0"/>
              </a:rPr>
              <a:t>Pour en savoir plus : </a:t>
            </a:r>
          </a:p>
          <a:p>
            <a:pPr algn="l"/>
            <a:r>
              <a:rPr lang="fr-CH" b="0" i="0" dirty="0">
                <a:solidFill>
                  <a:srgbClr val="000000"/>
                </a:solidFill>
                <a:effectLst/>
                <a:latin typeface="Roboto" panose="02000000000000000000" pitchFamily="2" charset="0"/>
              </a:rPr>
              <a:t>https://actiondecareme.ch/droit-a-l-alimentation/agro-industrie/ </a:t>
            </a:r>
          </a:p>
          <a:p>
            <a:pPr algn="l"/>
            <a:r>
              <a:rPr lang="fr-CH" b="0" i="0" dirty="0">
                <a:solidFill>
                  <a:srgbClr val="000000"/>
                </a:solidFill>
                <a:effectLst/>
                <a:latin typeface="Roboto" panose="02000000000000000000" pitchFamily="2" charset="0"/>
              </a:rPr>
              <a:t>https://www.eper.ch/thematiques/terre-et-alimentation</a:t>
            </a:r>
          </a:p>
          <a:p>
            <a:pPr algn="l"/>
            <a:r>
              <a:rPr lang="fr-CH" b="0" i="0" dirty="0">
                <a:solidFill>
                  <a:srgbClr val="000000"/>
                </a:solidFill>
                <a:effectLst/>
                <a:latin typeface="Roboto" panose="02000000000000000000" pitchFamily="2" charset="0"/>
              </a:rPr>
              <a:t>https://www.eper.ch/thematiques/justice-climatique</a:t>
            </a:r>
          </a:p>
          <a:p>
            <a:pPr algn="l"/>
            <a:r>
              <a:rPr lang="fr-CH" b="0" i="0" dirty="0">
                <a:solidFill>
                  <a:srgbClr val="000000"/>
                </a:solidFill>
                <a:effectLst/>
                <a:latin typeface="Roboto" panose="02000000000000000000" pitchFamily="2" charset="0"/>
              </a:rPr>
              <a:t>https://www.alliance-climatique.ch/qui-sommes-nous/</a:t>
            </a:r>
          </a:p>
          <a:p>
            <a:endParaRPr lang="fr-CH" sz="1200" b="1" i="0" u="none" strike="noStrike" kern="1200" baseline="0" dirty="0">
              <a:solidFill>
                <a:schemeClr val="tx1"/>
              </a:solidFill>
              <a:latin typeface="+mn-lt"/>
              <a:ea typeface="+mn-ea"/>
              <a:cs typeface="+mn-cs"/>
            </a:endParaRPr>
          </a:p>
          <a:p>
            <a:endParaRPr lang="fr-FR" sz="1200" kern="1200" dirty="0">
              <a:solidFill>
                <a:schemeClr val="tx1"/>
              </a:solidFill>
              <a:effectLst/>
              <a:latin typeface="+mn-lt"/>
              <a:ea typeface="+mn-ea"/>
              <a:cs typeface="+mn-cs"/>
            </a:endParaRPr>
          </a:p>
        </p:txBody>
      </p:sp>
      <p:sp>
        <p:nvSpPr>
          <p:cNvPr id="21507" name="Foliennummernplatzhalter 3">
            <a:extLst>
              <a:ext uri="{FF2B5EF4-FFF2-40B4-BE49-F238E27FC236}">
                <a16:creationId xmlns:a16="http://schemas.microsoft.com/office/drawing/2014/main" id="{E2245DEC-8FB7-4E7D-8CC8-6EB645DE11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A9BA991-4EFE-4F65-B633-CF6083427BB8}" type="slidenum">
              <a:rPr lang="de-CH" altLang="de-DE" smtClean="0">
                <a:latin typeface="Calibri" panose="020F0502020204030204" pitchFamily="34" charset="0"/>
              </a:rPr>
              <a:pPr/>
              <a:t>17</a:t>
            </a:fld>
            <a:endParaRPr lang="de-CH" altLang="de-DE">
              <a:latin typeface="Calibri" panose="020F0502020204030204" pitchFamily="34" charset="0"/>
            </a:endParaRPr>
          </a:p>
        </p:txBody>
      </p:sp>
    </p:spTree>
    <p:extLst>
      <p:ext uri="{BB962C8B-B14F-4D97-AF65-F5344CB8AC3E}">
        <p14:creationId xmlns:p14="http://schemas.microsoft.com/office/powerpoint/2010/main" val="3201120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Folienbildplatzhalter 1">
            <a:extLst>
              <a:ext uri="{FF2B5EF4-FFF2-40B4-BE49-F238E27FC236}">
                <a16:creationId xmlns:a16="http://schemas.microsoft.com/office/drawing/2014/main" id="{EF16B4BB-DC74-4284-9B66-E634E05306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izenplatzhalter 2">
            <a:extLst>
              <a:ext uri="{FF2B5EF4-FFF2-40B4-BE49-F238E27FC236}">
                <a16:creationId xmlns:a16="http://schemas.microsoft.com/office/drawing/2014/main" id="{B2DABEC3-BE42-4F86-871C-6405B11F4B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H" sz="1200" b="0" i="0" u="none" strike="noStrike" kern="1200" baseline="0" dirty="0">
                <a:solidFill>
                  <a:schemeClr val="tx1"/>
                </a:solidFill>
                <a:latin typeface="+mn-lt"/>
                <a:ea typeface="+mn-ea"/>
                <a:cs typeface="+mn-cs"/>
              </a:rPr>
              <a:t>Nous allons maintenant voir comment l’</a:t>
            </a:r>
            <a:r>
              <a:rPr lang="fr-CH" sz="1200" b="0" i="1" u="none" strike="noStrike" kern="1200" baseline="0" dirty="0">
                <a:solidFill>
                  <a:schemeClr val="tx1"/>
                </a:solidFill>
                <a:latin typeface="+mn-lt"/>
                <a:ea typeface="+mn-ea"/>
                <a:cs typeface="+mn-cs"/>
              </a:rPr>
              <a:t>EPER</a:t>
            </a:r>
            <a:r>
              <a:rPr lang="fr-CH" sz="1200" b="0" i="0" u="none" strike="noStrike" kern="1200" baseline="0" dirty="0">
                <a:solidFill>
                  <a:schemeClr val="tx1"/>
                </a:solidFill>
                <a:latin typeface="+mn-lt"/>
                <a:ea typeface="+mn-ea"/>
                <a:cs typeface="+mn-cs"/>
              </a:rPr>
              <a:t> et </a:t>
            </a:r>
            <a:r>
              <a:rPr lang="fr-CH" sz="1200" b="0" i="1" u="none" strike="noStrike" kern="1200" baseline="0" dirty="0">
                <a:solidFill>
                  <a:schemeClr val="tx1"/>
                </a:solidFill>
                <a:latin typeface="+mn-lt"/>
                <a:ea typeface="+mn-ea"/>
                <a:cs typeface="+mn-cs"/>
              </a:rPr>
              <a:t>Action de Carême, </a:t>
            </a:r>
            <a:r>
              <a:rPr lang="fr-CH" sz="1200" b="0" i="0" u="none" strike="noStrike" kern="1200" baseline="0" dirty="0">
                <a:solidFill>
                  <a:schemeClr val="tx1"/>
                </a:solidFill>
                <a:latin typeface="+mn-lt"/>
                <a:ea typeface="+mn-ea"/>
                <a:cs typeface="+mn-cs"/>
              </a:rPr>
              <a:t>en tant qu’organisations de coopération internationale,</a:t>
            </a:r>
            <a:r>
              <a:rPr lang="fr-CH" sz="1200" b="0" i="1" u="none" strike="noStrike" kern="1200" baseline="0" dirty="0">
                <a:solidFill>
                  <a:schemeClr val="tx1"/>
                </a:solidFill>
                <a:latin typeface="+mn-lt"/>
                <a:ea typeface="+mn-ea"/>
                <a:cs typeface="+mn-cs"/>
              </a:rPr>
              <a:t> </a:t>
            </a:r>
            <a:r>
              <a:rPr lang="fr-CH" sz="1200" b="0" i="0" u="none" strike="noStrike" kern="1200" baseline="0" dirty="0">
                <a:solidFill>
                  <a:schemeClr val="tx1"/>
                </a:solidFill>
                <a:latin typeface="+mn-lt"/>
                <a:ea typeface="+mn-ea"/>
                <a:cs typeface="+mn-cs"/>
              </a:rPr>
              <a:t>s’engagent pour la justice climatique </a:t>
            </a:r>
            <a:r>
              <a:rPr lang="fr-CH" dirty="0"/>
              <a:t>auprès </a:t>
            </a:r>
            <a:r>
              <a:rPr lang="fr-CH" sz="1200" b="0" i="0" u="none" strike="noStrike" kern="1200" baseline="0" dirty="0">
                <a:solidFill>
                  <a:schemeClr val="tx1"/>
                </a:solidFill>
                <a:latin typeface="+mn-lt"/>
                <a:ea typeface="+mn-ea"/>
                <a:cs typeface="+mn-cs"/>
              </a:rPr>
              <a:t>de leurs pays partenaires au Sud. Voici deux exemples de </a:t>
            </a:r>
            <a:r>
              <a:rPr lang="fr-CH" dirty="0"/>
              <a:t>soutien à justice climatique. </a:t>
            </a:r>
            <a:endParaRPr lang="fr-FR" dirty="0">
              <a:solidFill>
                <a:srgbClr val="000000"/>
              </a:solidFill>
              <a:latin typeface="Calibri" panose="020F0502020204030204"/>
              <a:cs typeface="Calibri" panose="020F0502020204030204"/>
            </a:endParaRPr>
          </a:p>
          <a:p>
            <a:endParaRPr lang="fr-CH" dirty="0">
              <a:solidFill>
                <a:srgbClr val="000000"/>
              </a:solidFill>
              <a:latin typeface="Calibri"/>
              <a:cs typeface="Calibri"/>
            </a:endParaRPr>
          </a:p>
          <a:p>
            <a:r>
              <a:rPr lang="fr-CH" dirty="0">
                <a:solidFill>
                  <a:srgbClr val="000000"/>
                </a:solidFill>
              </a:rPr>
              <a:t>Les Philippines sont particulièrement touchées par les effets des changements climatiques. Les typhons y sont toujours plus violents et fréquents. Dans ce contexte, œuvrer pour la justice climatique signifie rendre la population plus résiliente en lui fournissant des ressources, des dispositifs de protection, des sources de revenus durables et des informations sur ses droits.</a:t>
            </a:r>
            <a:endParaRPr lang="fr-CH" dirty="0"/>
          </a:p>
          <a:p>
            <a:r>
              <a:rPr lang="fr-CH" dirty="0">
                <a:solidFill>
                  <a:srgbClr val="000000"/>
                </a:solidFill>
              </a:rPr>
              <a:t>Action de Carême accompagne des communautés vivant de la pêche ou de l’agriculture en leur proposant des formations sur la protection de la mer et des côtes ainsi qu’aux pratiques agroécologiques.</a:t>
            </a:r>
          </a:p>
          <a:p>
            <a:endParaRPr lang="fr-CH" dirty="0">
              <a:cs typeface="Calibri"/>
            </a:endParaRPr>
          </a:p>
          <a:p>
            <a:r>
              <a:rPr lang="fr-CH" dirty="0"/>
              <a:t>Dans les plaines du sud de l’Éthiopie, les conséquences des changements climatiques sont particulièrement dramatiques. Après cinq saisons des pluies sans précipitations, la région de </a:t>
            </a:r>
            <a:r>
              <a:rPr lang="fr-CH" dirty="0" err="1"/>
              <a:t>Borana</a:t>
            </a:r>
            <a:r>
              <a:rPr lang="fr-CH" dirty="0"/>
              <a:t> se transforme en un désert de sable où plus aucun brin d’herbe ne pousse. Le manque d’eau est dramatique pour les familles vivant de l’élevage et leur bétail: leur survie est en jeu. L’EPER et ses organisations partenaires locales renforcent la résilience des peuples nomades en proposant des solutions novatrices en matière de production de fourrage et de lait et contribuent ainsi à préserver leurs moyens de subsistance.</a:t>
            </a:r>
            <a:endParaRPr lang="fr-CH" dirty="0">
              <a:cs typeface="Calibri"/>
            </a:endParaRPr>
          </a:p>
        </p:txBody>
      </p:sp>
      <p:sp>
        <p:nvSpPr>
          <p:cNvPr id="21507" name="Foliennummernplatzhalter 3">
            <a:extLst>
              <a:ext uri="{FF2B5EF4-FFF2-40B4-BE49-F238E27FC236}">
                <a16:creationId xmlns:a16="http://schemas.microsoft.com/office/drawing/2014/main" id="{E2245DEC-8FB7-4E7D-8CC8-6EB645DE11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A9BA991-4EFE-4F65-B633-CF6083427BB8}" type="slidenum">
              <a:rPr lang="de-CH" altLang="de-DE" smtClean="0">
                <a:latin typeface="Calibri" panose="020F0502020204030204" pitchFamily="34" charset="0"/>
              </a:rPr>
              <a:pPr/>
              <a:t>18</a:t>
            </a:fld>
            <a:endParaRPr lang="de-CH" altLang="de-DE">
              <a:latin typeface="Calibri" panose="020F0502020204030204" pitchFamily="34" charset="0"/>
            </a:endParaRPr>
          </a:p>
        </p:txBody>
      </p:sp>
    </p:spTree>
    <p:extLst>
      <p:ext uri="{BB962C8B-B14F-4D97-AF65-F5344CB8AC3E}">
        <p14:creationId xmlns:p14="http://schemas.microsoft.com/office/powerpoint/2010/main" val="3686132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Folienbildplatzhalter 1">
            <a:extLst>
              <a:ext uri="{FF2B5EF4-FFF2-40B4-BE49-F238E27FC236}">
                <a16:creationId xmlns:a16="http://schemas.microsoft.com/office/drawing/2014/main" id="{94BD30E6-B61B-4685-9D48-3E311C3C86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izenplatzhalter 2">
            <a:extLst>
              <a:ext uri="{FF2B5EF4-FFF2-40B4-BE49-F238E27FC236}">
                <a16:creationId xmlns:a16="http://schemas.microsoft.com/office/drawing/2014/main" id="{5B3E892C-7273-4763-9675-FB552A6C5D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fr-CH" b="0" i="0" dirty="0">
                <a:solidFill>
                  <a:srgbClr val="000000"/>
                </a:solidFill>
                <a:effectLst/>
                <a:latin typeface="Fira Sans"/>
              </a:rPr>
              <a:t>Cette année, notre hôte de campagne est </a:t>
            </a:r>
            <a:r>
              <a:rPr lang="fr-CH" b="1" dirty="0">
                <a:solidFill>
                  <a:srgbClr val="5A8E22"/>
                </a:solidFill>
                <a:latin typeface="Fira Sans"/>
              </a:rPr>
              <a:t>Safiatou Baldé </a:t>
            </a:r>
            <a:r>
              <a:rPr lang="fr-CH" b="1" dirty="0" err="1">
                <a:solidFill>
                  <a:srgbClr val="5A8E22"/>
                </a:solidFill>
                <a:latin typeface="Fira Sans"/>
              </a:rPr>
              <a:t>Loum</a:t>
            </a:r>
            <a:r>
              <a:rPr lang="fr-CH" sz="1200" b="0" i="0" dirty="0">
                <a:solidFill>
                  <a:srgbClr val="5A8E22"/>
                </a:solidFill>
                <a:effectLst/>
                <a:latin typeface="Fira Sans"/>
              </a:rPr>
              <a:t>.</a:t>
            </a:r>
            <a:r>
              <a:rPr lang="fr-CH" dirty="0">
                <a:solidFill>
                  <a:srgbClr val="5A8E22"/>
                </a:solidFill>
                <a:latin typeface="Fira Sans"/>
              </a:rPr>
              <a:t> </a:t>
            </a:r>
            <a:endParaRPr lang="fr-CH" b="0" i="0" dirty="0">
              <a:solidFill>
                <a:srgbClr val="000000"/>
              </a:solidFill>
              <a:effectLst/>
              <a:latin typeface="Fira Sans" panose="020B0503050000020004" pitchFamily="34" charset="0"/>
            </a:endParaRPr>
          </a:p>
          <a:p>
            <a:pPr algn="l"/>
            <a:endParaRPr lang="fr-CH" dirty="0">
              <a:latin typeface="Fira Sans"/>
            </a:endParaRPr>
          </a:p>
          <a:p>
            <a:r>
              <a:rPr lang="fr-CH" dirty="0">
                <a:solidFill>
                  <a:srgbClr val="000000"/>
                </a:solidFill>
                <a:latin typeface="Fira Sans"/>
              </a:rPr>
              <a:t>Résumé de Safiatou</a:t>
            </a:r>
            <a:endParaRPr lang="fr-CH" b="0" i="0" dirty="0">
              <a:solidFill>
                <a:srgbClr val="000000"/>
              </a:solidFill>
              <a:effectLst/>
              <a:latin typeface="Fira Sans" panose="020B0503050000020004" pitchFamily="34" charset="0"/>
            </a:endParaRPr>
          </a:p>
          <a:p>
            <a:pPr algn="l"/>
            <a:endParaRPr lang="fr-CH" b="0" i="0" dirty="0">
              <a:solidFill>
                <a:srgbClr val="000000"/>
              </a:solidFill>
              <a:effectLst/>
              <a:latin typeface="Fira Sans" panose="020B0503050000020004" pitchFamily="34" charset="0"/>
            </a:endParaRPr>
          </a:p>
          <a:p>
            <a:r>
              <a:rPr lang="fr-CH" b="0" i="0" dirty="0">
                <a:solidFill>
                  <a:srgbClr val="000000"/>
                </a:solidFill>
                <a:effectLst/>
                <a:latin typeface="Fira Sans"/>
              </a:rPr>
              <a:t>Nous aurons le plaisir d’accueillir notre hôte en Suisse romande du</a:t>
            </a:r>
            <a:r>
              <a:rPr lang="fr-CH" b="1" dirty="0">
                <a:solidFill>
                  <a:srgbClr val="000000"/>
                </a:solidFill>
                <a:latin typeface="Fira Sans"/>
              </a:rPr>
              <a:t> 23 février au 8 mars</a:t>
            </a:r>
            <a:r>
              <a:rPr lang="fr-CH" b="0" i="0" dirty="0">
                <a:solidFill>
                  <a:srgbClr val="000000"/>
                </a:solidFill>
                <a:effectLst/>
                <a:latin typeface="Fira Sans"/>
              </a:rPr>
              <a:t>. </a:t>
            </a:r>
            <a:r>
              <a:rPr lang="fr-CH" sz="1800" b="0" i="0" u="none" strike="noStrike" baseline="0" dirty="0">
                <a:latin typeface="FiraSans-Light" panose="020B0403050000020004"/>
              </a:rPr>
              <a:t>Venez à sa rencontre lors de nos conférences et ateliers ou contactez-nous si vous souhaitez l’inviter à intervenir dans votre classe, paroisse… </a:t>
            </a:r>
            <a:r>
              <a:rPr lang="fr-CH" sz="1800" dirty="0">
                <a:latin typeface="FiraSans-Light" panose="020B0403050000020004"/>
              </a:rPr>
              <a:t>Safiatou </a:t>
            </a:r>
            <a:r>
              <a:rPr lang="fr-CH" sz="1800" b="0" i="0" u="none" strike="noStrike" baseline="0" dirty="0">
                <a:latin typeface="FiraSans-Light" panose="020B0403050000020004"/>
              </a:rPr>
              <a:t>vous présentera avec plaisir les projets qu’elle coordonne </a:t>
            </a:r>
            <a:r>
              <a:rPr lang="fr-CH" sz="1800" dirty="0">
                <a:latin typeface="FiraSans-Light" panose="020B0403050000020004"/>
              </a:rPr>
              <a:t>au Sénégal. </a:t>
            </a:r>
            <a:endParaRPr lang="de-CH" sz="1200" kern="1200" dirty="0">
              <a:solidFill>
                <a:schemeClr val="tx1"/>
              </a:solidFill>
              <a:effectLst/>
              <a:latin typeface="+mn-lt"/>
              <a:cs typeface="Calibri" panose="020F0502020204030204"/>
            </a:endParaRPr>
          </a:p>
          <a:p>
            <a:endParaRPr lang="de-CH" altLang="de-DE" dirty="0"/>
          </a:p>
        </p:txBody>
      </p:sp>
      <p:sp>
        <p:nvSpPr>
          <p:cNvPr id="31747" name="Foliennummernplatzhalter 3">
            <a:extLst>
              <a:ext uri="{FF2B5EF4-FFF2-40B4-BE49-F238E27FC236}">
                <a16:creationId xmlns:a16="http://schemas.microsoft.com/office/drawing/2014/main" id="{1BD8D02B-DC61-4B52-825F-23A18015C2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1E9EDF-9963-45D5-9FA7-868E34E63674}" type="slidenum">
              <a:rPr lang="de-CH" altLang="de-DE" smtClean="0"/>
              <a:pPr>
                <a:spcBef>
                  <a:spcPct val="0"/>
                </a:spcBef>
              </a:pPr>
              <a:t>20</a:t>
            </a:fld>
            <a:endParaRPr lang="de-CH" altLang="de-DE"/>
          </a:p>
        </p:txBody>
      </p:sp>
    </p:spTree>
    <p:extLst>
      <p:ext uri="{BB962C8B-B14F-4D97-AF65-F5344CB8AC3E}">
        <p14:creationId xmlns:p14="http://schemas.microsoft.com/office/powerpoint/2010/main" val="3829670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H" sz="2000" dirty="0"/>
              <a:t>Chaque dixième de degré supplémentaire entraîne des répercussions graves pour de nombreuses personnes – une élévation du niveau de la mer et une augmentation des événements météorologiques extrêmes (canicules, sécheresses, inondations), qui s’accompagnent d’une hausse de la mortalité, </a:t>
            </a:r>
            <a:r>
              <a:rPr lang="fr-CH" sz="3200" dirty="0"/>
              <a:t>de la famine et de la migration</a:t>
            </a:r>
            <a:endParaRPr lang="fr-CH" sz="2000" dirty="0"/>
          </a:p>
          <a:p>
            <a:br>
              <a:rPr lang="fr-FR" sz="1400" b="1" i="0" u="none" strike="noStrike" kern="1200" baseline="0" dirty="0">
                <a:latin typeface="+mn-lt"/>
                <a:cs typeface="+mn-lt"/>
              </a:rPr>
            </a:br>
            <a:r>
              <a:rPr lang="fr-FR" sz="1400" b="1" i="0" u="none" strike="noStrike" kern="1200" baseline="0" dirty="0">
                <a:solidFill>
                  <a:schemeClr val="tx1"/>
                </a:solidFill>
                <a:latin typeface="+mn-lt"/>
                <a:ea typeface="+mn-ea"/>
                <a:cs typeface="+mn-cs"/>
              </a:rPr>
              <a:t>Chaque 0,1 degré compte ou </a:t>
            </a:r>
            <a:r>
              <a:rPr lang="fr-FR" sz="1400" b="1" dirty="0">
                <a:latin typeface="+mn-lt"/>
              </a:rPr>
              <a:t>"</a:t>
            </a:r>
            <a:r>
              <a:rPr lang="fr-FR" sz="1400" b="1" i="0" u="none" strike="noStrike" kern="1200" baseline="0" dirty="0">
                <a:solidFill>
                  <a:schemeClr val="tx1"/>
                </a:solidFill>
                <a:latin typeface="+mn-lt"/>
                <a:ea typeface="+mn-ea"/>
                <a:cs typeface="+mn-cs"/>
              </a:rPr>
              <a:t>moins c’est plus</a:t>
            </a:r>
            <a:r>
              <a:rPr lang="fr-FR" sz="1400" b="1" dirty="0">
                <a:latin typeface="+mn-lt"/>
              </a:rPr>
              <a:t>"</a:t>
            </a:r>
            <a:endParaRPr lang="fr-FR" sz="1400" b="1" i="0" u="none" strike="noStrike" kern="1200" baseline="0" dirty="0">
              <a:solidFill>
                <a:schemeClr val="tx1"/>
              </a:solidFill>
              <a:latin typeface="+mn-lt"/>
              <a:ea typeface="Calibri"/>
              <a:cs typeface="Calibri"/>
            </a:endParaRPr>
          </a:p>
          <a:p>
            <a:r>
              <a:rPr lang="fr-FR" sz="1400" b="1" i="0" u="none" strike="noStrike" kern="1200" baseline="0" dirty="0">
                <a:solidFill>
                  <a:schemeClr val="tx1"/>
                </a:solidFill>
                <a:latin typeface="+mn-lt"/>
                <a:ea typeface="+mn-ea"/>
                <a:cs typeface="+mn-cs"/>
              </a:rPr>
              <a:t>Chaque 0,1 degré supplémentaire signifie</a:t>
            </a:r>
            <a:r>
              <a:rPr lang="fr-FR" sz="1400" b="1" dirty="0">
                <a:latin typeface="+mn-lt"/>
              </a:rPr>
              <a:t> </a:t>
            </a:r>
            <a:endParaRPr lang="fr-FR" sz="1400" b="1" i="0" u="none" strike="noStrike" kern="1200" baseline="0" dirty="0">
              <a:solidFill>
                <a:schemeClr val="tx1"/>
              </a:solidFill>
              <a:latin typeface="+mn-lt"/>
              <a:ea typeface="Calibri"/>
              <a:cs typeface="Calibri"/>
            </a:endParaRPr>
          </a:p>
          <a:p>
            <a:pPr marL="171450" indent="-171450">
              <a:buFont typeface="Arial" panose="020B0604020202020204" pitchFamily="34" charset="0"/>
              <a:buChar char="•"/>
            </a:pPr>
            <a:r>
              <a:rPr lang="fr-FR" sz="1400" b="1" i="0" u="none" strike="noStrike" kern="1200" baseline="0" dirty="0">
                <a:solidFill>
                  <a:schemeClr val="tx1"/>
                </a:solidFill>
                <a:latin typeface="+mn-lt"/>
                <a:ea typeface="+mn-ea"/>
                <a:cs typeface="+mn-cs"/>
              </a:rPr>
              <a:t>un niveau des mers plus élevé</a:t>
            </a:r>
            <a:endParaRPr lang="fr-FR" sz="1400" b="1" i="0" u="none" strike="noStrike" kern="1200" baseline="0" dirty="0">
              <a:solidFill>
                <a:schemeClr val="tx1"/>
              </a:solidFill>
              <a:latin typeface="+mn-lt"/>
              <a:ea typeface="Calibri"/>
              <a:cs typeface="Calibri"/>
            </a:endParaRPr>
          </a:p>
          <a:p>
            <a:pPr marL="171450" indent="-171450">
              <a:buFont typeface="Arial" panose="020B0604020202020204" pitchFamily="34" charset="0"/>
              <a:buChar char="•"/>
            </a:pPr>
            <a:r>
              <a:rPr lang="fr-FR" sz="1400" b="1" i="0" u="none" strike="noStrike" kern="1200" baseline="0" dirty="0">
                <a:solidFill>
                  <a:schemeClr val="tx1"/>
                </a:solidFill>
                <a:latin typeface="+mn-lt"/>
                <a:ea typeface="+mn-ea"/>
                <a:cs typeface="+mn-cs"/>
              </a:rPr>
              <a:t>Plus de conditions </a:t>
            </a:r>
            <a:r>
              <a:rPr lang="fr-FR" sz="1400" b="1" dirty="0">
                <a:latin typeface="+mn-lt"/>
              </a:rPr>
              <a:t>météorologiques</a:t>
            </a:r>
            <a:r>
              <a:rPr lang="fr-FR" sz="1400" b="1" i="0" u="none" strike="noStrike" kern="1200" baseline="0" dirty="0">
                <a:solidFill>
                  <a:schemeClr val="tx1"/>
                </a:solidFill>
                <a:latin typeface="+mn-lt"/>
                <a:ea typeface="+mn-ea"/>
                <a:cs typeface="+mn-cs"/>
              </a:rPr>
              <a:t> extrêmes</a:t>
            </a:r>
            <a:endParaRPr lang="fr-FR" sz="1400" b="1" i="0" u="none" strike="noStrike" kern="1200" baseline="0" dirty="0">
              <a:solidFill>
                <a:schemeClr val="tx1"/>
              </a:solidFill>
              <a:latin typeface="+mn-lt"/>
              <a:ea typeface="Calibri"/>
              <a:cs typeface="Calibri"/>
            </a:endParaRPr>
          </a:p>
          <a:p>
            <a:pPr marL="171450" indent="-171450">
              <a:buFont typeface="Arial" panose="020B0604020202020204" pitchFamily="34" charset="0"/>
              <a:buChar char="•"/>
            </a:pPr>
            <a:r>
              <a:rPr lang="fr-FR" sz="1400" b="1" i="0" u="none" strike="noStrike" kern="1200" baseline="0" dirty="0">
                <a:solidFill>
                  <a:schemeClr val="tx1"/>
                </a:solidFill>
                <a:latin typeface="+mn-lt"/>
                <a:ea typeface="+mn-ea"/>
                <a:cs typeface="+mn-cs"/>
              </a:rPr>
              <a:t>Plus de morts</a:t>
            </a:r>
            <a:endParaRPr lang="fr-FR" sz="1400" b="1" i="0" u="none" strike="noStrike" kern="1200" baseline="0" dirty="0">
              <a:solidFill>
                <a:schemeClr val="tx1"/>
              </a:solidFill>
              <a:latin typeface="+mn-lt"/>
              <a:ea typeface="Calibri"/>
              <a:cs typeface="Calibri"/>
            </a:endParaRPr>
          </a:p>
          <a:p>
            <a:pPr marL="171450" indent="-171450">
              <a:buFont typeface="Arial" panose="020B0604020202020204" pitchFamily="34" charset="0"/>
              <a:buChar char="•"/>
            </a:pPr>
            <a:r>
              <a:rPr lang="fr-FR" sz="1400" b="1" i="0" u="none" strike="noStrike" kern="1200" baseline="0" dirty="0">
                <a:solidFill>
                  <a:schemeClr val="tx1"/>
                </a:solidFill>
                <a:latin typeface="+mn-lt"/>
                <a:ea typeface="+mn-ea"/>
                <a:cs typeface="+mn-cs"/>
              </a:rPr>
              <a:t>Plus de famine</a:t>
            </a:r>
            <a:endParaRPr lang="fr-FR" sz="1400" b="1" i="0" u="none" strike="noStrike" kern="1200" baseline="0" dirty="0">
              <a:solidFill>
                <a:schemeClr val="tx1"/>
              </a:solidFill>
              <a:latin typeface="+mn-lt"/>
              <a:ea typeface="Calibri"/>
              <a:cs typeface="Calibri"/>
            </a:endParaRPr>
          </a:p>
          <a:p>
            <a:pPr marL="171450" indent="-171450">
              <a:buFont typeface="Arial" panose="020B0604020202020204" pitchFamily="34" charset="0"/>
              <a:buChar char="•"/>
            </a:pPr>
            <a:r>
              <a:rPr lang="fr-FR" sz="1400" b="1" i="0" u="none" strike="noStrike" kern="1200" baseline="0" dirty="0">
                <a:solidFill>
                  <a:schemeClr val="tx1"/>
                </a:solidFill>
                <a:latin typeface="+mn-lt"/>
                <a:ea typeface="+mn-ea"/>
                <a:cs typeface="+mn-cs"/>
              </a:rPr>
              <a:t>Plus de migration forcée</a:t>
            </a:r>
            <a:endParaRPr lang="fr-FR" sz="1400" b="1" i="0" u="none" strike="noStrike" kern="1200" baseline="0" dirty="0">
              <a:solidFill>
                <a:schemeClr val="tx1"/>
              </a:solidFill>
              <a:latin typeface="+mn-lt"/>
              <a:ea typeface="Calibri"/>
              <a:cs typeface="Calibri"/>
            </a:endParaRPr>
          </a:p>
          <a:p>
            <a:pPr marL="171450" indent="-171450">
              <a:buFont typeface="Arial" panose="020B0604020202020204" pitchFamily="34" charset="0"/>
              <a:buChar char="•"/>
            </a:pPr>
            <a:r>
              <a:rPr lang="fr-FR" sz="1400" b="1" i="0" u="none" strike="noStrike" kern="1200" baseline="0" dirty="0">
                <a:solidFill>
                  <a:schemeClr val="tx1"/>
                </a:solidFill>
                <a:latin typeface="+mn-lt"/>
                <a:ea typeface="+mn-ea"/>
                <a:cs typeface="+mn-cs"/>
              </a:rPr>
              <a:t>Plus de dommages</a:t>
            </a:r>
            <a:endParaRPr lang="fr-FR" sz="1400" b="1" i="0" u="none" strike="noStrike" kern="1200" baseline="0" dirty="0">
              <a:solidFill>
                <a:schemeClr val="tx1"/>
              </a:solidFill>
              <a:latin typeface="+mn-lt"/>
              <a:ea typeface="Calibri"/>
              <a:cs typeface="Calibri"/>
            </a:endParaRPr>
          </a:p>
          <a:p>
            <a:pPr marL="171450" indent="-171450">
              <a:buFont typeface="Arial" panose="020B0604020202020204" pitchFamily="34" charset="0"/>
              <a:buChar char="•"/>
            </a:pPr>
            <a:r>
              <a:rPr lang="fr-FR" sz="1400" b="1" i="0" u="none" strike="noStrike" kern="1200" baseline="0" dirty="0">
                <a:solidFill>
                  <a:schemeClr val="tx1"/>
                </a:solidFill>
                <a:latin typeface="+mn-lt"/>
                <a:ea typeface="+mn-ea"/>
                <a:cs typeface="+mn-cs"/>
              </a:rPr>
              <a:t>Plus de pertes</a:t>
            </a:r>
            <a:endParaRPr lang="fr-FR" sz="1400" b="1" i="0" u="none" strike="noStrike" kern="1200" baseline="0" dirty="0">
              <a:solidFill>
                <a:schemeClr val="tx1"/>
              </a:solidFill>
              <a:latin typeface="+mn-lt"/>
              <a:ea typeface="Calibri"/>
              <a:cs typeface="Calibri"/>
            </a:endParaRPr>
          </a:p>
          <a:p>
            <a:pPr marL="171450" indent="-171450">
              <a:buFont typeface="Arial" panose="020B0604020202020204" pitchFamily="34" charset="0"/>
              <a:buChar char="•"/>
            </a:pPr>
            <a:r>
              <a:rPr lang="fr-FR" sz="1400" b="1" i="0" u="none" strike="noStrike" kern="1200" baseline="0" dirty="0">
                <a:solidFill>
                  <a:schemeClr val="tx1"/>
                </a:solidFill>
                <a:latin typeface="+mn-lt"/>
                <a:ea typeface="+mn-ea"/>
                <a:cs typeface="+mn-cs"/>
              </a:rPr>
              <a:t>Un besoin accru d’adaptation et de réduction des risques de catastrophe</a:t>
            </a:r>
            <a:endParaRPr lang="fr-FR" sz="1400" b="1" i="0" u="none" strike="noStrike" kern="1200" baseline="0" dirty="0">
              <a:solidFill>
                <a:schemeClr val="tx1"/>
              </a:solidFill>
              <a:latin typeface="+mn-lt"/>
              <a:ea typeface="Calibri"/>
              <a:cs typeface="Calibri"/>
            </a:endParaRPr>
          </a:p>
          <a:p>
            <a:pPr marL="171450" indent="-171450">
              <a:buFont typeface="Arial" panose="020B0604020202020204" pitchFamily="34" charset="0"/>
              <a:buChar char="•"/>
            </a:pPr>
            <a:r>
              <a:rPr lang="fr-FR" sz="1400" b="1" i="0" u="none" strike="noStrike" kern="1200" baseline="0" dirty="0">
                <a:solidFill>
                  <a:schemeClr val="tx1"/>
                </a:solidFill>
                <a:latin typeface="+mn-lt"/>
                <a:ea typeface="+mn-ea"/>
                <a:cs typeface="+mn-cs"/>
              </a:rPr>
              <a:t>Un besoin accru de soutien financier pour une réduction ou adaptation ou compensation rapide des dommages et pertes</a:t>
            </a:r>
            <a:endParaRPr lang="fr-FR" sz="1400" b="1" i="0" u="none" strike="noStrike" kern="1200" baseline="0" dirty="0">
              <a:solidFill>
                <a:schemeClr val="tx1"/>
              </a:solidFill>
              <a:latin typeface="+mn-lt"/>
              <a:ea typeface="Calibri"/>
              <a:cs typeface="Calibri"/>
            </a:endParaRPr>
          </a:p>
          <a:p>
            <a:br>
              <a:rPr lang="fr-FR" sz="1400" b="1" i="0" u="none" strike="noStrike" kern="1200" baseline="0" dirty="0">
                <a:latin typeface="+mn-lt"/>
                <a:cs typeface="+mn-lt"/>
              </a:rPr>
            </a:br>
            <a:br>
              <a:rPr lang="fr-FR" sz="1400" b="1" i="0" u="none" strike="noStrike" kern="1200" baseline="0" dirty="0">
                <a:latin typeface="+mn-lt"/>
                <a:cs typeface="+mn-lt"/>
              </a:rPr>
            </a:br>
            <a:r>
              <a:rPr lang="fr-FR" sz="1400" b="1" i="0" u="none" strike="noStrike" kern="1200" baseline="0" dirty="0">
                <a:solidFill>
                  <a:schemeClr val="tx1"/>
                </a:solidFill>
                <a:latin typeface="+mn-lt"/>
                <a:ea typeface="+mn-ea"/>
                <a:cs typeface="+mn-cs"/>
              </a:rPr>
              <a:t>La crise climatique : ce que l’on observe</a:t>
            </a:r>
            <a:endParaRPr lang="fr-FR" sz="1400" b="1" i="0" u="none" strike="noStrike" kern="1200" baseline="0" dirty="0">
              <a:solidFill>
                <a:schemeClr val="tx1"/>
              </a:solidFill>
              <a:latin typeface="+mn-lt"/>
              <a:cs typeface="Calibri"/>
            </a:endParaRPr>
          </a:p>
          <a:p>
            <a:endParaRPr lang="fr-FR" sz="1400" b="1" i="0" u="none" strike="noStrike" kern="1200" baseline="0" dirty="0">
              <a:solidFill>
                <a:schemeClr val="tx1"/>
              </a:solidFill>
              <a:latin typeface="+mn-lt"/>
              <a:ea typeface="+mn-ea"/>
              <a:cs typeface="+mn-cs"/>
            </a:endParaRPr>
          </a:p>
          <a:p>
            <a:r>
              <a:rPr lang="fr-FR" sz="1400" b="0" i="0" u="none" strike="noStrike" kern="1200" baseline="0" dirty="0">
                <a:solidFill>
                  <a:schemeClr val="tx1"/>
                </a:solidFill>
                <a:latin typeface="+mn-lt"/>
                <a:ea typeface="+mn-ea"/>
                <a:cs typeface="+mn-cs"/>
              </a:rPr>
              <a:t>Commençons par un rapide </a:t>
            </a:r>
            <a:r>
              <a:rPr lang="fr-FR" sz="1400" b="1" i="0" u="none" strike="noStrike" kern="1200" baseline="0" dirty="0">
                <a:solidFill>
                  <a:schemeClr val="tx1"/>
                </a:solidFill>
                <a:latin typeface="+mn-lt"/>
                <a:ea typeface="+mn-ea"/>
                <a:cs typeface="+mn-cs"/>
              </a:rPr>
              <a:t>état des lieux </a:t>
            </a:r>
            <a:r>
              <a:rPr lang="fr-FR" sz="1400" b="0" i="0" u="none" strike="noStrike" kern="1200" baseline="0" dirty="0">
                <a:solidFill>
                  <a:schemeClr val="tx1"/>
                </a:solidFill>
                <a:latin typeface="+mn-lt"/>
                <a:ea typeface="+mn-ea"/>
                <a:cs typeface="+mn-cs"/>
              </a:rPr>
              <a:t>de la crise climatique que nous traversons actuellement. Depuis des dizaines d’années, les scientifiques nous préviennent : les activités humaines, et notamment les émissions de gaz à effet de serre qui y sont liées, sont responsables d’un dérèglement du climat d’une ampleur inédite depuis des milliers d’années.</a:t>
            </a:r>
            <a:endParaRPr lang="fr-FR" sz="1400" b="0" i="0" u="none" strike="noStrike" kern="1200" baseline="0" dirty="0">
              <a:solidFill>
                <a:schemeClr val="tx1"/>
              </a:solidFill>
              <a:latin typeface="+mn-lt"/>
              <a:ea typeface="Calibri"/>
              <a:cs typeface="Calibri"/>
            </a:endParaRPr>
          </a:p>
          <a:p>
            <a:endParaRPr lang="fr-FR" sz="1400" b="0" i="0" u="none" strike="noStrike" kern="1200" baseline="0" dirty="0">
              <a:solidFill>
                <a:schemeClr val="tx1"/>
              </a:solidFill>
              <a:latin typeface="+mn-lt"/>
              <a:ea typeface="+mn-ea"/>
              <a:cs typeface="+mn-cs"/>
            </a:endParaRPr>
          </a:p>
          <a:p>
            <a:r>
              <a:rPr lang="fr-FR" sz="1400" b="0" i="0" u="none" strike="noStrike" kern="1200" baseline="0" dirty="0">
                <a:solidFill>
                  <a:schemeClr val="tx1"/>
                </a:solidFill>
                <a:latin typeface="+mn-lt"/>
                <a:ea typeface="+mn-ea"/>
                <a:cs typeface="+mn-cs"/>
              </a:rPr>
              <a:t>Ces changements climatiques sont désormais visibles partout. Par exemple, les </a:t>
            </a:r>
            <a:r>
              <a:rPr lang="fr-FR" sz="1400" b="1" i="0" u="none" strike="noStrike" kern="1200" baseline="0" dirty="0">
                <a:solidFill>
                  <a:schemeClr val="tx1"/>
                </a:solidFill>
                <a:latin typeface="+mn-lt"/>
                <a:ea typeface="+mn-ea"/>
                <a:cs typeface="+mn-cs"/>
              </a:rPr>
              <a:t>évènements météorologiques extrêmes</a:t>
            </a:r>
            <a:r>
              <a:rPr lang="fr-FR" sz="1400" b="0" i="0" u="none" strike="noStrike" kern="1200" baseline="0" dirty="0">
                <a:solidFill>
                  <a:schemeClr val="tx1"/>
                </a:solidFill>
                <a:latin typeface="+mn-lt"/>
                <a:ea typeface="+mn-ea"/>
                <a:cs typeface="+mn-cs"/>
              </a:rPr>
              <a:t> deviennent de plus en plus fréquents. Si les pays du Sud connaissent de tels évènements depuis des années, nous avons pu l’observer en Europe lors de ces dernières années, avec des inondations, des records de température, de sécheresse et de nombreux feux de forêt. Ces évènements deviennent de plus en plus difficiles à maîtriser par l’Homme, car ils sont de plus en plus fréquents, intenses, et surtout imprévisibles.</a:t>
            </a:r>
            <a:endParaRPr lang="fr-FR" sz="1400" b="0" i="0" u="none" strike="noStrike" kern="1200" baseline="0" dirty="0">
              <a:solidFill>
                <a:schemeClr val="tx1"/>
              </a:solidFill>
              <a:latin typeface="+mn-lt"/>
              <a:ea typeface="Calibri"/>
              <a:cs typeface="Calibri"/>
            </a:endParaRPr>
          </a:p>
          <a:p>
            <a:endParaRPr lang="fr-FR" sz="1400" b="0" i="0" u="none" strike="noStrike" kern="1200" baseline="0" dirty="0">
              <a:solidFill>
                <a:schemeClr val="tx1"/>
              </a:solidFill>
              <a:latin typeface="+mn-lt"/>
              <a:ea typeface="+mn-ea"/>
              <a:cs typeface="+mn-cs"/>
            </a:endParaRPr>
          </a:p>
          <a:p>
            <a:r>
              <a:rPr lang="fr-FR" sz="1400" b="0" i="0" u="none" strike="noStrike" kern="1200" baseline="0" dirty="0">
                <a:solidFill>
                  <a:schemeClr val="tx1"/>
                </a:solidFill>
                <a:latin typeface="+mn-lt"/>
                <a:ea typeface="+mn-ea"/>
                <a:cs typeface="+mn-cs"/>
              </a:rPr>
              <a:t>Devenues elles aussi imprévisibles dans de nombreuses régions, les </a:t>
            </a:r>
            <a:r>
              <a:rPr lang="fr-FR" sz="1400" b="1" i="0" u="none" strike="noStrike" kern="1200" baseline="0" dirty="0">
                <a:solidFill>
                  <a:schemeClr val="tx1"/>
                </a:solidFill>
                <a:latin typeface="+mn-lt"/>
                <a:ea typeface="+mn-ea"/>
                <a:cs typeface="+mn-cs"/>
              </a:rPr>
              <a:t>précipitations</a:t>
            </a:r>
            <a:r>
              <a:rPr lang="fr-FR" sz="1400" b="0" i="0" u="none" strike="noStrike" kern="1200" baseline="0" dirty="0">
                <a:solidFill>
                  <a:schemeClr val="tx1"/>
                </a:solidFill>
                <a:latin typeface="+mn-lt"/>
                <a:ea typeface="+mn-ea"/>
                <a:cs typeface="+mn-cs"/>
              </a:rPr>
              <a:t> sont un autre exemple visible de ce dérèglement climatique. Souvent trop abondantes, trop rares, ou tout simplement irrégulières, les précipitations impactent fortement les récoltes agricoles, et il devient difficile de savoir quand planter.</a:t>
            </a:r>
            <a:endParaRPr lang="fr-FR" sz="1400" b="0" i="0" u="none" strike="noStrike" kern="1200" baseline="0" dirty="0">
              <a:solidFill>
                <a:schemeClr val="tx1"/>
              </a:solidFill>
              <a:latin typeface="+mn-lt"/>
              <a:ea typeface="Calibri"/>
              <a:cs typeface="Calibri"/>
            </a:endParaRPr>
          </a:p>
          <a:p>
            <a:endParaRPr lang="fr-FR" sz="1400" b="0" i="0" u="none" strike="noStrike" kern="1200" baseline="0" dirty="0">
              <a:solidFill>
                <a:schemeClr val="tx1"/>
              </a:solidFill>
              <a:latin typeface="+mn-lt"/>
              <a:ea typeface="+mn-ea"/>
              <a:cs typeface="+mn-cs"/>
            </a:endParaRPr>
          </a:p>
          <a:p>
            <a:r>
              <a:rPr lang="fr-FR" sz="1400" b="0" i="0" u="none" strike="noStrike" kern="1200" baseline="0" dirty="0">
                <a:solidFill>
                  <a:schemeClr val="tx1"/>
                </a:solidFill>
                <a:latin typeface="+mn-lt"/>
                <a:ea typeface="+mn-ea"/>
                <a:cs typeface="+mn-cs"/>
              </a:rPr>
              <a:t>Notre </a:t>
            </a:r>
            <a:r>
              <a:rPr lang="fr-FR" sz="1400" b="1" i="0" u="none" strike="noStrike" kern="1200" baseline="0" dirty="0">
                <a:solidFill>
                  <a:schemeClr val="tx1"/>
                </a:solidFill>
                <a:latin typeface="+mn-lt"/>
                <a:ea typeface="+mn-ea"/>
                <a:cs typeface="+mn-cs"/>
              </a:rPr>
              <a:t>environnement direct </a:t>
            </a:r>
            <a:r>
              <a:rPr lang="fr-FR" sz="1400" b="0" i="0" u="none" strike="noStrike" kern="1200" baseline="0" dirty="0">
                <a:solidFill>
                  <a:schemeClr val="tx1"/>
                </a:solidFill>
                <a:latin typeface="+mn-lt"/>
                <a:ea typeface="+mn-ea"/>
                <a:cs typeface="+mn-cs"/>
              </a:rPr>
              <a:t>est lui aussi marqué par cette crise climatique : </a:t>
            </a:r>
            <a:r>
              <a:rPr lang="fr-CH" sz="1400" b="0" i="0" u="none" strike="noStrike" kern="1200" baseline="0" dirty="0">
                <a:solidFill>
                  <a:schemeClr val="tx1"/>
                </a:solidFill>
                <a:latin typeface="+mn-lt"/>
                <a:ea typeface="+mn-ea"/>
                <a:cs typeface="+mn-cs"/>
              </a:rPr>
              <a:t>dans nos régions alpines suisses, nous mesurons déjà un réchauffement moyen de 2° C et constatons la fonte de plus en </a:t>
            </a:r>
            <a:r>
              <a:rPr lang="fr-FR" sz="1400" b="0" i="0" u="none" strike="noStrike" kern="1200" baseline="0" dirty="0">
                <a:solidFill>
                  <a:schemeClr val="tx1"/>
                </a:solidFill>
                <a:latin typeface="+mn-lt"/>
                <a:ea typeface="+mn-ea"/>
                <a:cs typeface="+mn-cs"/>
              </a:rPr>
              <a:t>plus rapide des glaciers, qui a atteint des records durant l’année 2022. A son tour, la fonte de ces glaciers pourrait avoir des conséquences désastreuses sur la Suisse et le reste de l’Europe, comme une augmentation des risques de catastrophe naturelle.</a:t>
            </a:r>
            <a:endParaRPr lang="fr-FR" sz="1400" b="0" i="0" u="none" strike="noStrike" kern="1200" baseline="0" dirty="0">
              <a:solidFill>
                <a:schemeClr val="tx1"/>
              </a:solidFill>
              <a:latin typeface="+mn-lt"/>
              <a:ea typeface="Calibri"/>
              <a:cs typeface="Calibri"/>
            </a:endParaRPr>
          </a:p>
          <a:p>
            <a:pPr marL="0" indent="0">
              <a:buFont typeface="Arial" panose="020B0604020202020204" pitchFamily="34" charset="0"/>
              <a:buNone/>
            </a:pPr>
            <a:br>
              <a:rPr lang="fr-CH" sz="1400" kern="1200" noProof="0" dirty="0">
                <a:effectLst/>
                <a:latin typeface="+mn-lt"/>
                <a:cs typeface="+mn-lt"/>
              </a:rPr>
            </a:br>
            <a:endParaRPr lang="fr-CH" sz="1400" kern="1200" noProof="0" dirty="0">
              <a:solidFill>
                <a:schemeClr val="tx1"/>
              </a:solidFill>
              <a:effectLst/>
              <a:latin typeface="+mn-lt"/>
              <a:ea typeface="+mn-ea"/>
              <a:cs typeface="+mn-cs"/>
            </a:endParaRPr>
          </a:p>
        </p:txBody>
      </p:sp>
      <p:sp>
        <p:nvSpPr>
          <p:cNvPr id="1946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3A21905-4AA4-4A0D-8488-E52C1BCA1F79}" type="slidenum">
              <a:rPr lang="de-CH" altLang="de-DE" smtClean="0">
                <a:latin typeface="Calibri" panose="020F0502020204030204" pitchFamily="34" charset="0"/>
              </a:rPr>
              <a:pPr/>
              <a:t>2</a:t>
            </a:fld>
            <a:endParaRPr lang="de-CH" altLang="de-DE">
              <a:latin typeface="Calibri" panose="020F0502020204030204" pitchFamily="34" charset="0"/>
            </a:endParaRPr>
          </a:p>
        </p:txBody>
      </p:sp>
    </p:spTree>
    <p:extLst>
      <p:ext uri="{BB962C8B-B14F-4D97-AF65-F5344CB8AC3E}">
        <p14:creationId xmlns:p14="http://schemas.microsoft.com/office/powerpoint/2010/main" val="4104531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Voici le matériel de cette campagne 2024. Si vous souhaitez commander certains articles, nous vous invitons à vous référer au bulletin de commande se trouvant dans la pochette d’échantillons ou encore en vous rendant sur notre site www.voir-et-agir.ch </a:t>
            </a:r>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21</a:t>
            </a:fld>
            <a:endParaRPr lang="de-CH"/>
          </a:p>
        </p:txBody>
      </p:sp>
    </p:spTree>
    <p:extLst>
      <p:ext uri="{BB962C8B-B14F-4D97-AF65-F5344CB8AC3E}">
        <p14:creationId xmlns:p14="http://schemas.microsoft.com/office/powerpoint/2010/main" val="2848855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Folienbildplatzhalter 1">
            <a:extLst>
              <a:ext uri="{FF2B5EF4-FFF2-40B4-BE49-F238E27FC236}">
                <a16:creationId xmlns:a16="http://schemas.microsoft.com/office/drawing/2014/main" id="{94BD30E6-B61B-4685-9D48-3E311C3C86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izenplatzhalter 2">
            <a:extLst>
              <a:ext uri="{FF2B5EF4-FFF2-40B4-BE49-F238E27FC236}">
                <a16:creationId xmlns:a16="http://schemas.microsoft.com/office/drawing/2014/main" id="{5B3E892C-7273-4763-9675-FB552A6C5D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fr-CH" dirty="0">
                <a:latin typeface="Fira Sans"/>
              </a:rPr>
              <a:t>CERFLA est engagé depuis 25 ans dans le renforcement des connaissances des actrices et des acteurs locaux, ainsi dans la sauvegarde des ressources naturelles des communautés pastorales du Ferlo, à travers des leviers essentiels du développement tels que l'éducation, la formation et le plaidoyer. </a:t>
            </a:r>
          </a:p>
          <a:p>
            <a:pPr>
              <a:defRPr/>
            </a:pPr>
            <a:endParaRPr lang="fr-CH" dirty="0">
              <a:solidFill>
                <a:srgbClr val="000000"/>
              </a:solidFill>
              <a:latin typeface="Fira Sans"/>
            </a:endParaRPr>
          </a:p>
          <a:p>
            <a:pPr>
              <a:defRPr/>
            </a:pPr>
            <a:r>
              <a:rPr lang="fr-CH" dirty="0">
                <a:solidFill>
                  <a:srgbClr val="000000"/>
                </a:solidFill>
              </a:rPr>
              <a:t>L’EPER s’engage pour la population du Ferlo, en collaboration avec son organisation partenaire, le Centre d’études de recherche et de formation en langues africaines (CERFLA). Les deux organisations défendent l’idée qu’en </a:t>
            </a:r>
            <a:r>
              <a:rPr lang="fr-CH" b="1" dirty="0">
                <a:solidFill>
                  <a:srgbClr val="000000"/>
                </a:solidFill>
              </a:rPr>
              <a:t>renforçant leurs capacités et leurs compétences</a:t>
            </a:r>
            <a:r>
              <a:rPr lang="fr-CH" dirty="0">
                <a:solidFill>
                  <a:srgbClr val="000000"/>
                </a:solidFill>
              </a:rPr>
              <a:t>, les communautés deviennent plus résilientes face à la misère et aux bouleversements climatiques. L’EPER et le CERFLA promeuvent la création d’organisations de base et améliorent la </a:t>
            </a:r>
            <a:r>
              <a:rPr lang="fr-CH" b="1" dirty="0">
                <a:solidFill>
                  <a:srgbClr val="000000"/>
                </a:solidFill>
              </a:rPr>
              <a:t>transformation et la commercialisation des produits locaux.</a:t>
            </a:r>
          </a:p>
          <a:p>
            <a:pPr>
              <a:defRPr/>
            </a:pPr>
            <a:endParaRPr lang="fr-CH" dirty="0"/>
          </a:p>
          <a:p>
            <a:pPr>
              <a:defRPr/>
            </a:pPr>
            <a:r>
              <a:rPr lang="fr-CH" dirty="0">
                <a:solidFill>
                  <a:srgbClr val="000000"/>
                </a:solidFill>
              </a:rPr>
              <a:t>Aujourd’hui, le CERFLA collabore avec neuf organisations de femmes et groupements d’éleveuses et d’éleveurs. Ces derniers comptent 7000 membres actifs, dont 80 % de femmes. Bon nombre d’entre elles ont </a:t>
            </a:r>
            <a:r>
              <a:rPr lang="fr-CH" b="1" dirty="0">
                <a:solidFill>
                  <a:srgbClr val="000000"/>
                </a:solidFill>
              </a:rPr>
              <a:t>monté leur petite entreprise</a:t>
            </a:r>
            <a:r>
              <a:rPr lang="fr-CH" dirty="0">
                <a:solidFill>
                  <a:srgbClr val="000000"/>
                </a:solidFill>
              </a:rPr>
              <a:t> et contribuent largement au revenu de leur ménage. Elles gèrent de petites laiteries ou transforment les dattes du désert en huile et en sirop. Elles ont appris à lire, à écrire et à compter, s’expriment publiquement et </a:t>
            </a:r>
            <a:r>
              <a:rPr lang="fr-CH" b="1" dirty="0">
                <a:solidFill>
                  <a:srgbClr val="000000"/>
                </a:solidFill>
              </a:rPr>
              <a:t>défendent leurs intérêts ainsi que le développement local</a:t>
            </a:r>
            <a:r>
              <a:rPr lang="fr-CH" dirty="0">
                <a:solidFill>
                  <a:srgbClr val="000000"/>
                </a:solidFill>
              </a:rPr>
              <a:t>.</a:t>
            </a:r>
            <a:r>
              <a:rPr lang="fr-CH" b="1" dirty="0">
                <a:solidFill>
                  <a:srgbClr val="000000"/>
                </a:solidFill>
              </a:rPr>
              <a:t> </a:t>
            </a:r>
            <a:endParaRPr lang="fr-CH" dirty="0"/>
          </a:p>
          <a:p>
            <a:pPr>
              <a:defRPr/>
            </a:pPr>
            <a:endParaRPr lang="fr-CH" dirty="0">
              <a:solidFill>
                <a:srgbClr val="000000"/>
              </a:solidFill>
              <a:latin typeface="Fira Sans"/>
            </a:endParaRPr>
          </a:p>
        </p:txBody>
      </p:sp>
      <p:sp>
        <p:nvSpPr>
          <p:cNvPr id="31747" name="Foliennummernplatzhalter 3">
            <a:extLst>
              <a:ext uri="{FF2B5EF4-FFF2-40B4-BE49-F238E27FC236}">
                <a16:creationId xmlns:a16="http://schemas.microsoft.com/office/drawing/2014/main" id="{1BD8D02B-DC61-4B52-825F-23A18015C2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1E9EDF-9963-45D5-9FA7-868E34E63674}" type="slidenum">
              <a:rPr lang="de-CH" altLang="de-DE" smtClean="0"/>
              <a:pPr>
                <a:spcBef>
                  <a:spcPct val="0"/>
                </a:spcBef>
              </a:pPr>
              <a:t>22</a:t>
            </a:fld>
            <a:endParaRPr lang="de-CH" altLang="de-DE"/>
          </a:p>
        </p:txBody>
      </p:sp>
    </p:spTree>
    <p:extLst>
      <p:ext uri="{BB962C8B-B14F-4D97-AF65-F5344CB8AC3E}">
        <p14:creationId xmlns:p14="http://schemas.microsoft.com/office/powerpoint/2010/main" val="23055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Folienbildplatzhalter 1">
            <a:extLst>
              <a:ext uri="{FF2B5EF4-FFF2-40B4-BE49-F238E27FC236}">
                <a16:creationId xmlns:a16="http://schemas.microsoft.com/office/drawing/2014/main" id="{5B3D2CFD-1B16-407E-9382-45706349AE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izenplatzhalter 2">
            <a:extLst>
              <a:ext uri="{FF2B5EF4-FFF2-40B4-BE49-F238E27FC236}">
                <a16:creationId xmlns:a16="http://schemas.microsoft.com/office/drawing/2014/main" id="{8BAEC4FE-1E34-443B-83F7-35D82B7D55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de-DE" sz="1200" b="1" dirty="0">
                <a:solidFill>
                  <a:schemeClr val="tx1"/>
                </a:solidFill>
              </a:rPr>
              <a:t>Calendrier de carême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de-DE" sz="1200" dirty="0">
              <a:solidFill>
                <a:schemeClr val="tx1"/>
              </a:solidFill>
            </a:endParaRPr>
          </a:p>
          <a:p>
            <a:r>
              <a:rPr lang="fr-CH" sz="2800" dirty="0"/>
              <a:t>Vous souhaitez vous engager pour le climat, mais vous ne savez pas comment faire ? Le calendrier de carême 2024 propose chaque jour de nouvelles pistes d’actions réalisables pour œuvrer à la protection du climat. Vous y trouverez également des suggestions de méditations pour cultiver votre paix intérieure et vous accorder des moments privilégiés qui ont tendance à manquer dans notre quotidien. </a:t>
            </a:r>
          </a:p>
          <a:p>
            <a:endParaRPr lang="fr-CH" sz="2800" dirty="0"/>
          </a:p>
          <a:p>
            <a:r>
              <a:rPr lang="fr-CH" sz="2800" dirty="0"/>
              <a:t>Les idées de recettes, quant à elles, vous permettront de concocter de délicieux plats pendant le carême, le tout dans le respect du climat. </a:t>
            </a:r>
          </a:p>
          <a:p>
            <a:endParaRPr lang="fr-CH" sz="2800" dirty="0"/>
          </a:p>
          <a:p>
            <a:r>
              <a:rPr lang="fr-CH" sz="2800" dirty="0"/>
              <a:t>En feuilletant le calendrier, vous pourrez également en apprendre plus sur les personnes qui participent à nos projets et sur les approches qui permettent d’améliorer durablement leurs conditions de vie, ainsi que le climat. </a:t>
            </a:r>
            <a:endParaRPr lang="fr-CH" sz="1800" b="0" i="0" u="none" strike="noStrike" baseline="0" dirty="0">
              <a:latin typeface="FiraSans-Light" panose="020B0403050000020004"/>
            </a:endParaRPr>
          </a:p>
          <a:p>
            <a:pPr algn="l"/>
            <a:endParaRPr lang="fr-CH" b="0" i="0" dirty="0">
              <a:solidFill>
                <a:srgbClr val="000000"/>
              </a:solidFill>
              <a:effectLst/>
              <a:latin typeface="Fira Sans" panose="020B0503050000020004" pitchFamily="34" charset="0"/>
            </a:endParaRPr>
          </a:p>
          <a:p>
            <a:pPr algn="l"/>
            <a:r>
              <a:rPr lang="fr-CH" b="0" i="0" dirty="0">
                <a:solidFill>
                  <a:srgbClr val="000000"/>
                </a:solidFill>
                <a:effectLst/>
                <a:latin typeface="Fira Sans" panose="020B0503050000020004" pitchFamily="34" charset="0"/>
              </a:rPr>
              <a:t>Nous nous tenons à votre disposition pour vous aider à organiser l’envoi du calendrier de carême à vos paroissiens et paroissiennes.</a:t>
            </a:r>
          </a:p>
          <a:p>
            <a:pPr algn="l"/>
            <a:endParaRPr lang="de-CH" altLang="de-DE" dirty="0"/>
          </a:p>
          <a:p>
            <a:r>
              <a:rPr lang="fr-FR" sz="1200" b="0" i="0" u="none" strike="noStrike" kern="1200" baseline="0" dirty="0">
                <a:solidFill>
                  <a:schemeClr val="tx1"/>
                </a:solidFill>
                <a:latin typeface="+mn-lt"/>
                <a:ea typeface="+mn-ea"/>
                <a:cs typeface="+mn-cs"/>
              </a:rPr>
              <a:t>Vous </a:t>
            </a:r>
            <a:r>
              <a:rPr lang="fr-CH" sz="1200" b="0" i="0" u="none" strike="noStrike" kern="1200" baseline="0" dirty="0">
                <a:solidFill>
                  <a:schemeClr val="tx1"/>
                </a:solidFill>
                <a:latin typeface="+mn-lt"/>
                <a:ea typeface="+mn-ea"/>
                <a:cs typeface="+mn-cs"/>
              </a:rPr>
              <a:t>trouverez de plus amples informations à l’adresse suivante : </a:t>
            </a:r>
            <a:r>
              <a:rPr lang="fr-CH" dirty="0">
                <a:hlinkClick r:id="rId3"/>
              </a:rPr>
              <a:t>voir-et-agir.ch/pour-les-paroisses/calendrier</a:t>
            </a:r>
            <a:r>
              <a:rPr lang="fr-CH" dirty="0"/>
              <a:t>/.</a:t>
            </a:r>
          </a:p>
          <a:p>
            <a:endParaRPr lang="de-CH" altLang="de-DE" dirty="0"/>
          </a:p>
        </p:txBody>
      </p:sp>
      <p:sp>
        <p:nvSpPr>
          <p:cNvPr id="38915" name="Foliennummernplatzhalter 3">
            <a:extLst>
              <a:ext uri="{FF2B5EF4-FFF2-40B4-BE49-F238E27FC236}">
                <a16:creationId xmlns:a16="http://schemas.microsoft.com/office/drawing/2014/main" id="{C11177D2-CB35-4495-8F6A-16E49F0864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91F7B98-AA92-46DE-B38E-DE1A448A0BD6}" type="slidenum">
              <a:rPr lang="de-CH" altLang="de-DE" smtClean="0">
                <a:latin typeface="Calibri" panose="020F0502020204030204" pitchFamily="34" charset="0"/>
              </a:rPr>
              <a:pPr/>
              <a:t>23</a:t>
            </a:fld>
            <a:endParaRPr lang="de-CH" altLang="de-DE">
              <a:latin typeface="Calibri" panose="020F0502020204030204" pitchFamily="34" charset="0"/>
            </a:endParaRPr>
          </a:p>
        </p:txBody>
      </p:sp>
    </p:spTree>
    <p:extLst>
      <p:ext uri="{BB962C8B-B14F-4D97-AF65-F5344CB8AC3E}">
        <p14:creationId xmlns:p14="http://schemas.microsoft.com/office/powerpoint/2010/main" val="1551767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Folienbildplatzhalter 1">
            <a:extLst>
              <a:ext uri="{FF2B5EF4-FFF2-40B4-BE49-F238E27FC236}">
                <a16:creationId xmlns:a16="http://schemas.microsoft.com/office/drawing/2014/main" id="{5B3D2CFD-1B16-407E-9382-45706349AE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izenplatzhalter 2">
            <a:extLst>
              <a:ext uri="{FF2B5EF4-FFF2-40B4-BE49-F238E27FC236}">
                <a16:creationId xmlns:a16="http://schemas.microsoft.com/office/drawing/2014/main" id="{8BAEC4FE-1E34-443B-83F7-35D82B7D55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de-DE" sz="1200" b="1" dirty="0">
                <a:solidFill>
                  <a:schemeClr val="tx1"/>
                </a:solidFill>
              </a:rPr>
              <a:t>Tenture de carême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de-DE" sz="1200" dirty="0">
              <a:solidFill>
                <a:schemeClr val="tx1"/>
              </a:solidFill>
            </a:endParaRPr>
          </a:p>
          <a:p>
            <a:r>
              <a:rPr lang="fr-CH" sz="1200" b="0" i="0" u="none" strike="noStrike" kern="1200" baseline="0" dirty="0">
                <a:solidFill>
                  <a:schemeClr val="tx1"/>
                </a:solidFill>
                <a:latin typeface="+mn-lt"/>
                <a:ea typeface="+mn-ea"/>
                <a:cs typeface="+mn-cs"/>
              </a:rPr>
              <a:t>L’artiste, </a:t>
            </a:r>
            <a:r>
              <a:rPr lang="fr-CH" sz="1200" b="1" i="0" u="none" strike="noStrike" kern="1200" baseline="0" dirty="0" err="1">
                <a:solidFill>
                  <a:schemeClr val="tx1"/>
                </a:solidFill>
                <a:latin typeface="+mn-lt"/>
                <a:ea typeface="+mn-ea"/>
                <a:cs typeface="+mn-cs"/>
              </a:rPr>
              <a:t>Emeka</a:t>
            </a:r>
            <a:r>
              <a:rPr lang="fr-CH" sz="1200" b="1" i="0" u="none" strike="noStrike" kern="1200" baseline="0" dirty="0">
                <a:solidFill>
                  <a:schemeClr val="tx1"/>
                </a:solidFill>
                <a:latin typeface="+mn-lt"/>
                <a:ea typeface="+mn-ea"/>
                <a:cs typeface="+mn-cs"/>
              </a:rPr>
              <a:t> </a:t>
            </a:r>
            <a:r>
              <a:rPr lang="fr-CH" sz="1200" b="1" i="0" u="none" strike="noStrike" kern="1200" baseline="0" dirty="0" err="1">
                <a:solidFill>
                  <a:schemeClr val="tx1"/>
                </a:solidFill>
                <a:latin typeface="+mn-lt"/>
                <a:ea typeface="+mn-ea"/>
                <a:cs typeface="+mn-cs"/>
              </a:rPr>
              <a:t>Udemba</a:t>
            </a:r>
            <a:r>
              <a:rPr lang="fr-CH" sz="1200" b="1" i="0" u="none" strike="noStrike" kern="1200" baseline="0" dirty="0">
                <a:solidFill>
                  <a:schemeClr val="tx1"/>
                </a:solidFill>
                <a:latin typeface="+mn-lt"/>
                <a:ea typeface="+mn-ea"/>
                <a:cs typeface="+mn-cs"/>
              </a:rPr>
              <a:t> </a:t>
            </a:r>
            <a:r>
              <a:rPr lang="fr-CH" sz="1200" b="0" i="0" u="none" strike="noStrike" kern="1200" baseline="0" dirty="0">
                <a:solidFill>
                  <a:schemeClr val="tx1"/>
                </a:solidFill>
                <a:latin typeface="+mn-lt"/>
                <a:ea typeface="+mn-ea"/>
                <a:cs typeface="+mn-cs"/>
              </a:rPr>
              <a:t>est né en 1968 à Enugu, au Nigéria. Il a étudié l’art à l’Université de Lagos dans son pays natal et a obtenu des bourses en Allemagne, en France et en Afrique du Sud. Aujourd’hui, il vit et travaille à Fribourg-en-Brisgau. À travers son art, il souhaite donner un aperçu plus poussé de la manière dont nous communiquons les </a:t>
            </a:r>
            <a:r>
              <a:rPr lang="fr-CH" sz="1200" b="0" i="0" u="none" strike="noStrike" kern="1200" baseline="0" dirty="0" err="1">
                <a:solidFill>
                  <a:schemeClr val="tx1"/>
                </a:solidFill>
                <a:latin typeface="+mn-lt"/>
                <a:ea typeface="+mn-ea"/>
                <a:cs typeface="+mn-cs"/>
              </a:rPr>
              <a:t>un·e·s</a:t>
            </a:r>
            <a:r>
              <a:rPr lang="fr-CH" sz="1200" b="0" i="0" u="none" strike="noStrike" kern="1200" baseline="0" dirty="0">
                <a:solidFill>
                  <a:schemeClr val="tx1"/>
                </a:solidFill>
                <a:latin typeface="+mn-lt"/>
                <a:ea typeface="+mn-ea"/>
                <a:cs typeface="+mn-cs"/>
              </a:rPr>
              <a:t> avec les autres, dont nous exprimons ou cachons l’identité et la culture, et de la manière dont ces éléments influencent notre conscience collective.</a:t>
            </a:r>
          </a:p>
          <a:p>
            <a:endParaRPr lang="fr-CH"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b="0" i="0" u="none" strike="noStrike" baseline="0" dirty="0">
                <a:latin typeface="FiraSans-Light" panose="020B0403050000020004"/>
              </a:rPr>
              <a:t>L’image aux couleurs prononcées d’</a:t>
            </a:r>
            <a:r>
              <a:rPr lang="fr-CH" sz="1200" b="0" i="0" u="none" strike="noStrike" baseline="0" dirty="0" err="1">
                <a:latin typeface="FiraSans-Light" panose="020B0403050000020004"/>
              </a:rPr>
              <a:t>Emeka</a:t>
            </a:r>
            <a:r>
              <a:rPr lang="fr-CH" sz="1200" b="0" i="0" u="none" strike="noStrike" baseline="0" dirty="0">
                <a:latin typeface="FiraSans-Light" panose="020B0403050000020004"/>
              </a:rPr>
              <a:t> </a:t>
            </a:r>
            <a:r>
              <a:rPr lang="fr-CH" sz="1200" b="0" i="0" u="none" strike="noStrike" baseline="0" dirty="0" err="1">
                <a:latin typeface="FiraSans-Light" panose="020B0403050000020004"/>
              </a:rPr>
              <a:t>Udemba</a:t>
            </a:r>
            <a:r>
              <a:rPr lang="fr-CH" sz="1200" b="0" i="0" u="none" strike="noStrike" baseline="0" dirty="0">
                <a:latin typeface="FiraSans-Light" panose="020B0403050000020004"/>
              </a:rPr>
              <a:t> nous montre le globe terrestre ainsi que deux paires de mains au sein d’un espace rougeâtre et sans frontières.</a:t>
            </a:r>
            <a:r>
              <a:rPr lang="fr-CH" sz="1200" b="0" i="0" u="none" strike="noStrike" kern="1200" baseline="0" dirty="0">
                <a:solidFill>
                  <a:schemeClr val="tx1"/>
                </a:solidFill>
                <a:latin typeface="+mn-lt"/>
                <a:ea typeface="+mn-ea"/>
                <a:cs typeface="+mn-cs"/>
              </a:rPr>
              <a:t> Sur cette image, on peut voir la Création à la fois comme un don et comme une tâche pour nous autres êtres humains. Cela nous ramène à la question posée dans le nom de la tenture de carême : qu’est-ce qui est sacré pour nous ? La Création est-elle sacrée pour nous ? Et le climat qui l’entoure ? Le rouge énergétique et chaud présent sur le fond de l’image montre le réchauffement climatique. En ce sens, la tenture de carême est une invitation à observer la Création et les différents aspects de la crise climatique, afin de faire un pas vers plus de justice climatique.</a:t>
            </a:r>
          </a:p>
          <a:p>
            <a:endParaRPr lang="fr-CH"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b="0" i="0" u="none" strike="noStrike" kern="1200" baseline="0" dirty="0">
                <a:solidFill>
                  <a:schemeClr val="tx1"/>
                </a:solidFill>
                <a:latin typeface="+mn-lt"/>
                <a:ea typeface="+mn-ea"/>
                <a:cs typeface="+mn-cs"/>
              </a:rPr>
              <a:t>La tenture de carême est disponible en tissu imprimé, en petit et grand format. Elle peut être téléchargée au format A4, avec une description au verso, sur le site </a:t>
            </a:r>
            <a:r>
              <a:rPr lang="fr-CH" dirty="0">
                <a:hlinkClick r:id="rId3"/>
              </a:rPr>
              <a:t>voir-et-agir.ch/pour-les-paroisses/tenture-de-</a:t>
            </a:r>
            <a:r>
              <a:rPr lang="fr-CH" dirty="0" err="1">
                <a:hlinkClick r:id="rId3"/>
              </a:rPr>
              <a:t>careme</a:t>
            </a:r>
            <a:r>
              <a:rPr lang="fr-CH" dirty="0">
                <a:hlinkClick r:id="rId3"/>
              </a:rPr>
              <a:t>/</a:t>
            </a:r>
            <a:r>
              <a:rPr lang="fr-CH"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a:p>
            <a:endParaRPr lang="de-CH" altLang="de-DE" dirty="0"/>
          </a:p>
        </p:txBody>
      </p:sp>
      <p:sp>
        <p:nvSpPr>
          <p:cNvPr id="38915" name="Foliennummernplatzhalter 3">
            <a:extLst>
              <a:ext uri="{FF2B5EF4-FFF2-40B4-BE49-F238E27FC236}">
                <a16:creationId xmlns:a16="http://schemas.microsoft.com/office/drawing/2014/main" id="{C11177D2-CB35-4495-8F6A-16E49F0864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91F7B98-AA92-46DE-B38E-DE1A448A0BD6}" type="slidenum">
              <a:rPr lang="de-CH" altLang="de-DE" smtClean="0">
                <a:latin typeface="Calibri" panose="020F0502020204030204" pitchFamily="34" charset="0"/>
              </a:rPr>
              <a:pPr/>
              <a:t>24</a:t>
            </a:fld>
            <a:endParaRPr lang="de-CH" altLang="de-DE">
              <a:latin typeface="Calibri" panose="020F0502020204030204" pitchFamily="34" charset="0"/>
            </a:endParaRPr>
          </a:p>
        </p:txBody>
      </p:sp>
    </p:spTree>
    <p:extLst>
      <p:ext uri="{BB962C8B-B14F-4D97-AF65-F5344CB8AC3E}">
        <p14:creationId xmlns:p14="http://schemas.microsoft.com/office/powerpoint/2010/main" val="3163940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Folienbildplatzhalter 1">
            <a:extLst>
              <a:ext uri="{FF2B5EF4-FFF2-40B4-BE49-F238E27FC236}">
                <a16:creationId xmlns:a16="http://schemas.microsoft.com/office/drawing/2014/main" id="{49978FEE-D7C8-42C1-B05B-04C5CAEB25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izenplatzhalter 2">
            <a:extLst>
              <a:ext uri="{FF2B5EF4-FFF2-40B4-BE49-F238E27FC236}">
                <a16:creationId xmlns:a16="http://schemas.microsoft.com/office/drawing/2014/main" id="{F112E3A7-DBC5-42B8-8F76-9E7DAD0521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b="0" i="0" u="none" strike="noStrike" kern="1200" baseline="0" dirty="0">
                <a:solidFill>
                  <a:schemeClr val="tx1"/>
                </a:solidFill>
                <a:latin typeface="+mn-lt"/>
                <a:ea typeface="+mn-ea"/>
                <a:cs typeface="+mn-cs"/>
              </a:rPr>
              <a:t>Voici les différentes animations proposées dans le cadre de cette campagne.</a:t>
            </a:r>
          </a:p>
          <a:p>
            <a:pPr marL="0" marR="0" lvl="0" indent="0" algn="l" defTabSz="914400">
              <a:lnSpc>
                <a:spcPct val="100000"/>
              </a:lnSpc>
              <a:spcBef>
                <a:spcPts val="0"/>
              </a:spcBef>
              <a:spcAft>
                <a:spcPts val="0"/>
              </a:spcAft>
              <a:buClrTx/>
              <a:buSzTx/>
              <a:buFontTx/>
              <a:buNone/>
              <a:tabLst/>
              <a:defRPr/>
            </a:pPr>
            <a:endParaRPr lang="fr-CH" sz="1200" b="0" i="0" u="none" strike="noStrike" kern="1200" baseline="0" dirty="0">
              <a:solidFill>
                <a:schemeClr val="tx1"/>
              </a:solidFill>
              <a:latin typeface="+mn-lt"/>
              <a:ea typeface="Calibri"/>
              <a:cs typeface="Calibri"/>
            </a:endParaRPr>
          </a:p>
          <a:p>
            <a:pPr marL="285750" indent="-285750">
              <a:lnSpc>
                <a:spcPct val="90000"/>
              </a:lnSpc>
              <a:spcBef>
                <a:spcPts val="750"/>
              </a:spcBef>
              <a:spcAft>
                <a:spcPts val="600"/>
              </a:spcAft>
              <a:buFont typeface="Arial"/>
              <a:buChar char="•"/>
              <a:defRPr/>
            </a:pPr>
            <a:r>
              <a:rPr lang="fr-CH" dirty="0">
                <a:ea typeface="Calibri"/>
                <a:cs typeface="Calibri"/>
              </a:rPr>
              <a:t>D'abord, on a l'animation centrale pour cette année - l'empreinte de la main – les contributions positives qu'on a sur le climat.</a:t>
            </a:r>
            <a:endParaRPr lang="en-US" dirty="0"/>
          </a:p>
          <a:p>
            <a:pPr marL="285750" indent="-285750">
              <a:lnSpc>
                <a:spcPct val="90000"/>
              </a:lnSpc>
              <a:spcBef>
                <a:spcPts val="750"/>
              </a:spcBef>
              <a:spcAft>
                <a:spcPts val="600"/>
              </a:spcAft>
              <a:buFont typeface="Arial"/>
              <a:buChar char="•"/>
              <a:defRPr/>
            </a:pPr>
            <a:r>
              <a:rPr lang="fr-CH" dirty="0"/>
              <a:t>1re étape : regarder</a:t>
            </a:r>
            <a:endParaRPr lang="en-US" dirty="0">
              <a:ea typeface="Calibri"/>
              <a:cs typeface="Calibri"/>
            </a:endParaRPr>
          </a:p>
          <a:p>
            <a:pPr marL="285750" indent="-285750">
              <a:lnSpc>
                <a:spcPct val="90000"/>
              </a:lnSpc>
              <a:spcBef>
                <a:spcPts val="750"/>
              </a:spcBef>
              <a:spcAft>
                <a:spcPts val="600"/>
              </a:spcAft>
              <a:buFont typeface="Arial"/>
              <a:buChar char="•"/>
              <a:defRPr/>
            </a:pPr>
            <a:r>
              <a:rPr lang="fr-CH" dirty="0"/>
              <a:t>2e étape : inspiration</a:t>
            </a:r>
            <a:endParaRPr lang="en-US" dirty="0"/>
          </a:p>
          <a:p>
            <a:pPr marL="285750" indent="-285750">
              <a:lnSpc>
                <a:spcPct val="90000"/>
              </a:lnSpc>
              <a:spcBef>
                <a:spcPts val="750"/>
              </a:spcBef>
              <a:spcAft>
                <a:spcPts val="600"/>
              </a:spcAft>
              <a:buFont typeface="Arial"/>
              <a:buChar char="•"/>
              <a:defRPr/>
            </a:pPr>
            <a:r>
              <a:rPr lang="fr-CH" dirty="0"/>
              <a:t>3e étape : choisir et décider de la marche à suivre</a:t>
            </a:r>
            <a:endParaRPr lang="en-US" dirty="0"/>
          </a:p>
          <a:p>
            <a:pPr marL="285750" indent="-285750">
              <a:lnSpc>
                <a:spcPct val="90000"/>
              </a:lnSpc>
              <a:spcBef>
                <a:spcPts val="750"/>
              </a:spcBef>
              <a:spcAft>
                <a:spcPts val="600"/>
              </a:spcAft>
              <a:buFont typeface="Arial"/>
              <a:buChar char="•"/>
              <a:defRPr/>
            </a:pPr>
            <a:r>
              <a:rPr lang="fr-CH" dirty="0"/>
              <a:t>4e étape : célébrer la décision et conclure</a:t>
            </a:r>
            <a:endParaRPr lang="fr-CH" dirty="0">
              <a:ea typeface="Calibri"/>
              <a:cs typeface="Calibri"/>
            </a:endParaRPr>
          </a:p>
          <a:p>
            <a:pPr>
              <a:defRPr/>
            </a:pPr>
            <a:endParaRPr lang="fr-CH"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b="0" i="0" u="none" strike="noStrike" kern="1200" baseline="0" dirty="0">
                <a:solidFill>
                  <a:schemeClr val="tx1"/>
                </a:solidFill>
                <a:latin typeface="+mn-lt"/>
                <a:ea typeface="+mn-ea"/>
                <a:cs typeface="+mn-cs"/>
              </a:rPr>
              <a:t>Comme les années précédentes, vous avez aussi la possibilité d’organiser un </a:t>
            </a:r>
            <a:r>
              <a:rPr lang="fr-CH" sz="1200" b="1" i="0" u="none" strike="noStrike" kern="1200" baseline="0" dirty="0">
                <a:solidFill>
                  <a:schemeClr val="tx1"/>
                </a:solidFill>
                <a:latin typeface="+mn-lt"/>
                <a:ea typeface="+mn-ea"/>
                <a:cs typeface="+mn-cs"/>
              </a:rPr>
              <a:t>atelier « Fresque du Climat » </a:t>
            </a:r>
            <a:r>
              <a:rPr lang="fr-CH" sz="1200" b="0" i="0" u="none" strike="noStrike" kern="1200" baseline="0" dirty="0">
                <a:solidFill>
                  <a:schemeClr val="tx1"/>
                </a:solidFill>
                <a:latin typeface="+mn-lt"/>
                <a:ea typeface="+mn-ea"/>
                <a:cs typeface="+mn-cs"/>
              </a:rPr>
              <a:t>ou «</a:t>
            </a:r>
            <a:r>
              <a:rPr lang="de-CH" altLang="de-DE" sz="1200" b="1" dirty="0" err="1">
                <a:solidFill>
                  <a:srgbClr val="6A9C38"/>
                </a:solidFill>
                <a:latin typeface="Fira Sans" panose="020B0503050000020004" pitchFamily="34" charset="0"/>
                <a:ea typeface="FiraSans-Light" panose="020B0403050000020004" pitchFamily="34" charset="0"/>
              </a:rPr>
              <a:t>Goûter</a:t>
            </a:r>
            <a:r>
              <a:rPr lang="de-CH" altLang="de-DE" sz="1200" b="1" dirty="0">
                <a:solidFill>
                  <a:srgbClr val="6A9C38"/>
                </a:solidFill>
                <a:latin typeface="Fira Sans" panose="020B0503050000020004" pitchFamily="34" charset="0"/>
                <a:ea typeface="FiraSans-Light" panose="020B0403050000020004" pitchFamily="34" charset="0"/>
              </a:rPr>
              <a:t> </a:t>
            </a:r>
            <a:r>
              <a:rPr lang="de-CH" altLang="de-DE" sz="1200" b="1" dirty="0" err="1">
                <a:solidFill>
                  <a:srgbClr val="6A9C38"/>
                </a:solidFill>
                <a:latin typeface="Fira Sans" panose="020B0503050000020004" pitchFamily="34" charset="0"/>
                <a:ea typeface="FiraSans-Light" panose="020B0403050000020004" pitchFamily="34" charset="0"/>
              </a:rPr>
              <a:t>aux</a:t>
            </a:r>
            <a:r>
              <a:rPr lang="de-CH" altLang="de-DE" sz="1200" b="1" dirty="0">
                <a:solidFill>
                  <a:srgbClr val="6A9C38"/>
                </a:solidFill>
                <a:latin typeface="Fira Sans" panose="020B0503050000020004" pitchFamily="34" charset="0"/>
                <a:ea typeface="FiraSans-Light" panose="020B0403050000020004" pitchFamily="34" charset="0"/>
              </a:rPr>
              <a:t> Conversations </a:t>
            </a:r>
            <a:r>
              <a:rPr lang="de-CH" altLang="de-DE" sz="1200" b="1" dirty="0" err="1">
                <a:solidFill>
                  <a:srgbClr val="6A9C38"/>
                </a:solidFill>
                <a:latin typeface="Fira Sans" panose="020B0503050000020004" pitchFamily="34" charset="0"/>
                <a:ea typeface="FiraSans-Light" panose="020B0403050000020004" pitchFamily="34" charset="0"/>
              </a:rPr>
              <a:t>carbone</a:t>
            </a:r>
            <a:r>
              <a:rPr lang="de-CH" altLang="de-DE" sz="1200" b="1" dirty="0">
                <a:solidFill>
                  <a:srgbClr val="6A9C38"/>
                </a:solidFill>
                <a:latin typeface="Fira Sans" panose="020B0503050000020004" pitchFamily="34" charset="0"/>
                <a:ea typeface="FiraSans-Light" panose="020B0403050000020004" pitchFamily="34" charset="0"/>
              </a:rPr>
              <a:t>».</a:t>
            </a:r>
            <a:endParaRPr lang="de-CH" altLang="de-DE" sz="1200" b="1" i="1" dirty="0">
              <a:solidFill>
                <a:srgbClr val="6A9C38"/>
              </a:solidFill>
              <a:latin typeface="Fira Sans" panose="020B0503050000020004" pitchFamily="34" charset="0"/>
              <a:ea typeface="FiraSans-Light" panose="020B0403050000020004" pitchFamily="34" charset="0"/>
            </a:endParaRPr>
          </a:p>
          <a:p>
            <a:endParaRPr lang="fr-CH" sz="1200" b="0" i="0" u="none" strike="noStrike" kern="1200" baseline="0" dirty="0">
              <a:solidFill>
                <a:schemeClr val="tx1"/>
              </a:solidFill>
              <a:latin typeface="+mn-lt"/>
              <a:ea typeface="+mn-ea"/>
              <a:cs typeface="+mn-cs"/>
            </a:endParaRPr>
          </a:p>
          <a:p>
            <a:endParaRPr lang="fr-CH" sz="1200" b="1" i="0" u="none" strike="noStrike" kern="1200" baseline="0" dirty="0">
              <a:solidFill>
                <a:schemeClr val="tx1"/>
              </a:solidFill>
              <a:latin typeface="+mn-lt"/>
              <a:ea typeface="+mn-ea"/>
              <a:cs typeface="+mn-cs"/>
            </a:endParaRPr>
          </a:p>
          <a:p>
            <a:r>
              <a:rPr lang="fr-CH" sz="1200" b="1" i="0" u="none" strike="noStrike" kern="1200" baseline="0" dirty="0">
                <a:solidFill>
                  <a:schemeClr val="tx1"/>
                </a:solidFill>
                <a:latin typeface="+mn-lt"/>
                <a:ea typeface="+mn-ea"/>
                <a:cs typeface="+mn-cs"/>
              </a:rPr>
              <a:t>La Fresque du Climat </a:t>
            </a:r>
          </a:p>
          <a:p>
            <a:endParaRPr lang="fr-CH" sz="1200" b="0" i="0" u="none" strike="noStrike" kern="1200" baseline="0" dirty="0">
              <a:solidFill>
                <a:schemeClr val="tx1"/>
              </a:solidFill>
              <a:latin typeface="+mn-lt"/>
              <a:ea typeface="+mn-ea"/>
              <a:cs typeface="+mn-cs"/>
            </a:endParaRPr>
          </a:p>
          <a:p>
            <a:r>
              <a:rPr lang="fr-CH" sz="1200" b="0" i="0" u="none" strike="noStrike" kern="1200" baseline="0" dirty="0">
                <a:solidFill>
                  <a:schemeClr val="tx1"/>
                </a:solidFill>
                <a:latin typeface="+mn-lt"/>
                <a:ea typeface="+mn-ea"/>
                <a:cs typeface="+mn-cs"/>
              </a:rPr>
              <a:t>Il s’agit d’un atelier ludique, participatif et basé sur l’intelligence </a:t>
            </a:r>
            <a:r>
              <a:rPr lang="fr-FR" sz="1200" b="0" i="0" u="none" strike="noStrike" kern="1200" baseline="0" dirty="0">
                <a:solidFill>
                  <a:schemeClr val="tx1"/>
                </a:solidFill>
                <a:latin typeface="+mn-lt"/>
                <a:ea typeface="+mn-ea"/>
                <a:cs typeface="+mn-cs"/>
              </a:rPr>
              <a:t>collective. </a:t>
            </a:r>
            <a:r>
              <a:rPr lang="fr-CH" sz="1200" b="0" i="0" u="none" strike="noStrike" kern="1200" baseline="0" dirty="0">
                <a:solidFill>
                  <a:schemeClr val="tx1"/>
                </a:solidFill>
                <a:latin typeface="+mn-lt"/>
                <a:ea typeface="+mn-ea"/>
                <a:cs typeface="+mn-cs"/>
              </a:rPr>
              <a:t>En effet, vous et votre groupe aurez toutes les cartes en main pour comprendre le lien entre les activités humaines, les énergies fossiles, le méthane, les </a:t>
            </a:r>
            <a:r>
              <a:rPr lang="fr-CH" sz="1200" b="0" i="0" u="none" strike="noStrike" kern="1200" baseline="0" dirty="0" err="1">
                <a:solidFill>
                  <a:schemeClr val="tx1"/>
                </a:solidFill>
                <a:latin typeface="+mn-lt"/>
                <a:ea typeface="+mn-ea"/>
                <a:cs typeface="+mn-cs"/>
              </a:rPr>
              <a:t>réfugié·e·s</a:t>
            </a:r>
            <a:r>
              <a:rPr lang="fr-CH" sz="1200" b="0" i="0" u="none" strike="noStrike" kern="1200" baseline="0" dirty="0">
                <a:solidFill>
                  <a:schemeClr val="tx1"/>
                </a:solidFill>
                <a:latin typeface="+mn-lt"/>
                <a:ea typeface="+mn-ea"/>
                <a:cs typeface="+mn-cs"/>
              </a:rPr>
              <a:t> climatiques etc. Le groupe est ensuite accompagné dans une discussion à travers des jeux et des exercices inspirés par les outils </a:t>
            </a:r>
            <a:r>
              <a:rPr lang="fr-FR" sz="1200" b="0" i="0" u="none" strike="noStrike" kern="1200" baseline="0" dirty="0">
                <a:solidFill>
                  <a:schemeClr val="tx1"/>
                </a:solidFill>
                <a:latin typeface="+mn-lt"/>
                <a:ea typeface="+mn-ea"/>
                <a:cs typeface="+mn-cs"/>
              </a:rPr>
              <a:t>d’</a:t>
            </a:r>
            <a:r>
              <a:rPr lang="fr-FR" sz="1200" b="0" i="0" u="none" strike="noStrike" kern="1200" baseline="0" dirty="0" err="1">
                <a:solidFill>
                  <a:schemeClr val="tx1"/>
                </a:solidFill>
                <a:latin typeface="+mn-lt"/>
                <a:ea typeface="+mn-ea"/>
                <a:cs typeface="+mn-cs"/>
              </a:rPr>
              <a:t>écopsychologie</a:t>
            </a:r>
            <a:r>
              <a:rPr lang="fr-FR" sz="1200" b="0" i="0" u="none" strike="noStrike" kern="1200" baseline="0" dirty="0">
                <a:solidFill>
                  <a:schemeClr val="tx1"/>
                </a:solidFill>
                <a:latin typeface="+mn-lt"/>
                <a:ea typeface="+mn-ea"/>
                <a:cs typeface="+mn-cs"/>
              </a:rPr>
              <a:t> et d’intelligence collective.</a:t>
            </a:r>
          </a:p>
          <a:p>
            <a:endParaRPr lang="fr-FR" altLang="de-DE" sz="1200" b="0" i="0" u="none" strike="noStrike" kern="1200" baseline="0" dirty="0">
              <a:solidFill>
                <a:schemeClr val="tx1"/>
              </a:solidFill>
              <a:latin typeface="+mn-lt"/>
              <a:ea typeface="+mn-ea"/>
              <a:cs typeface="+mn-cs"/>
            </a:endParaRPr>
          </a:p>
          <a:p>
            <a:r>
              <a:rPr lang="fr-FR" sz="1200" b="0" i="0" u="none" strike="noStrike" kern="1200" baseline="0" dirty="0">
                <a:solidFill>
                  <a:schemeClr val="tx1"/>
                </a:solidFill>
                <a:latin typeface="+mn-lt"/>
                <a:ea typeface="+mn-ea"/>
                <a:cs typeface="+mn-cs"/>
              </a:rPr>
              <a:t>Les objectifs sont de :</a:t>
            </a:r>
          </a:p>
          <a:p>
            <a:r>
              <a:rPr lang="fr-CH" sz="1200" b="0" i="0" u="none" strike="noStrike" kern="1200" baseline="0" dirty="0">
                <a:solidFill>
                  <a:schemeClr val="tx1"/>
                </a:solidFill>
                <a:latin typeface="+mn-lt"/>
                <a:ea typeface="+mn-ea"/>
                <a:cs typeface="+mn-cs"/>
              </a:rPr>
              <a:t>• permettre la compréhension des causes et conséquences du réchauffement climatique et de ses conséquences au </a:t>
            </a:r>
            <a:r>
              <a:rPr lang="fr-FR" sz="1200" b="0" i="0" u="none" strike="noStrike" kern="1200" baseline="0" dirty="0">
                <a:solidFill>
                  <a:schemeClr val="tx1"/>
                </a:solidFill>
                <a:latin typeface="+mn-lt"/>
                <a:ea typeface="+mn-ea"/>
                <a:cs typeface="+mn-cs"/>
              </a:rPr>
              <a:t>Nord comme au Sud</a:t>
            </a:r>
          </a:p>
          <a:p>
            <a:r>
              <a:rPr lang="fr-CH" sz="1200" b="0" i="0" u="none" strike="noStrike" kern="1200" baseline="0" dirty="0">
                <a:solidFill>
                  <a:schemeClr val="tx1"/>
                </a:solidFill>
                <a:latin typeface="+mn-lt"/>
                <a:ea typeface="+mn-ea"/>
                <a:cs typeface="+mn-cs"/>
              </a:rPr>
              <a:t>• donner l’envie d’agir, </a:t>
            </a:r>
            <a:r>
              <a:rPr lang="fr-CH" sz="1200" b="0" i="0" u="none" strike="noStrike" kern="1200" baseline="0" dirty="0" err="1">
                <a:solidFill>
                  <a:schemeClr val="tx1"/>
                </a:solidFill>
                <a:latin typeface="+mn-lt"/>
                <a:ea typeface="+mn-ea"/>
                <a:cs typeface="+mn-cs"/>
              </a:rPr>
              <a:t>chacun·e</a:t>
            </a:r>
            <a:r>
              <a:rPr lang="fr-CH" sz="1200" b="0" i="0" u="none" strike="noStrike" kern="1200" baseline="0" dirty="0">
                <a:solidFill>
                  <a:schemeClr val="tx1"/>
                </a:solidFill>
                <a:latin typeface="+mn-lt"/>
                <a:ea typeface="+mn-ea"/>
                <a:cs typeface="+mn-cs"/>
              </a:rPr>
              <a:t> à sa manière</a:t>
            </a:r>
          </a:p>
          <a:p>
            <a:endParaRPr lang="fr-CH" sz="1200" b="0" i="0" u="none" strike="noStrike" kern="1200" baseline="0" dirty="0">
              <a:solidFill>
                <a:schemeClr val="tx1"/>
              </a:solidFill>
              <a:latin typeface="+mn-lt"/>
              <a:ea typeface="+mn-ea"/>
              <a:cs typeface="+mn-cs"/>
            </a:endParaRPr>
          </a:p>
          <a:p>
            <a:r>
              <a:rPr lang="fr-CH" sz="1200" b="0" i="0" u="none" strike="noStrike" kern="1200" baseline="0" dirty="0">
                <a:solidFill>
                  <a:schemeClr val="tx1"/>
                </a:solidFill>
                <a:latin typeface="+mn-lt"/>
                <a:ea typeface="+mn-ea"/>
                <a:cs typeface="+mn-cs"/>
              </a:rPr>
              <a:t>La Fresque du Climat fonctionne avec un facilitateur, une facilitatrice qui vous guide durant les trois heures de l’atelier. Ensuite, toutes les personnes convaincues par la démarche pourront, si elles le souhaitent, se former en trois heures pour animer à leur tour une Fresque du Climat, notamment durant les prochaines campagnes axées sur le climat. Cette formation est offerte dans le cadre de notre partenariat. </a:t>
            </a:r>
          </a:p>
          <a:p>
            <a:endParaRPr lang="fr-CH" sz="1200" b="0" i="0" u="none" strike="noStrike" kern="1200" baseline="0" dirty="0">
              <a:solidFill>
                <a:schemeClr val="tx1"/>
              </a:solidFill>
              <a:latin typeface="+mn-lt"/>
              <a:ea typeface="+mn-ea"/>
              <a:cs typeface="+mn-cs"/>
            </a:endParaRPr>
          </a:p>
          <a:p>
            <a:r>
              <a:rPr lang="fr-CH" sz="1200" b="0" i="0" u="none" strike="noStrike" kern="1200" baseline="0" dirty="0">
                <a:solidFill>
                  <a:schemeClr val="tx1"/>
                </a:solidFill>
                <a:latin typeface="+mn-lt"/>
                <a:ea typeface="+mn-ea"/>
                <a:cs typeface="+mn-cs"/>
              </a:rPr>
              <a:t>• Durée : deux à trois heures</a:t>
            </a:r>
          </a:p>
          <a:p>
            <a:r>
              <a:rPr lang="fr-CH" sz="1200" b="0" i="0" u="none" strike="noStrike" kern="1200" baseline="0" dirty="0">
                <a:solidFill>
                  <a:schemeClr val="tx1"/>
                </a:solidFill>
                <a:latin typeface="+mn-lt"/>
                <a:ea typeface="+mn-ea"/>
                <a:cs typeface="+mn-cs"/>
              </a:rPr>
              <a:t>• Public : version enfant dès 8 ans, version adulte </a:t>
            </a:r>
            <a:r>
              <a:rPr lang="fr-FR" sz="1200" b="0" i="0" u="none" strike="noStrike" kern="1200" baseline="0" dirty="0">
                <a:solidFill>
                  <a:schemeClr val="tx1"/>
                </a:solidFill>
                <a:latin typeface="+mn-lt"/>
                <a:ea typeface="+mn-ea"/>
                <a:cs typeface="+mn-cs"/>
              </a:rPr>
              <a:t>dès 14 ans</a:t>
            </a:r>
          </a:p>
          <a:p>
            <a:r>
              <a:rPr lang="fr-CH" sz="1200" b="0" i="0" u="none" strike="noStrike" kern="1200" baseline="0" dirty="0">
                <a:solidFill>
                  <a:schemeClr val="tx1"/>
                </a:solidFill>
                <a:latin typeface="+mn-lt"/>
                <a:ea typeface="+mn-ea"/>
                <a:cs typeface="+mn-cs"/>
              </a:rPr>
              <a:t>• Nombre de personnes pour faciliter : </a:t>
            </a:r>
            <a:r>
              <a:rPr lang="fr-FR" sz="1200" b="0" i="0" u="none" strike="noStrike" kern="1200" baseline="0" dirty="0">
                <a:solidFill>
                  <a:schemeClr val="tx1"/>
                </a:solidFill>
                <a:latin typeface="+mn-lt"/>
                <a:ea typeface="+mn-ea"/>
                <a:cs typeface="+mn-cs"/>
              </a:rPr>
              <a:t>1 pour 8 </a:t>
            </a:r>
            <a:r>
              <a:rPr lang="fr-FR" sz="1200" b="0" i="0" u="none" strike="noStrike" kern="1200" baseline="0" dirty="0" err="1">
                <a:solidFill>
                  <a:schemeClr val="tx1"/>
                </a:solidFill>
                <a:latin typeface="+mn-lt"/>
                <a:ea typeface="+mn-ea"/>
                <a:cs typeface="+mn-cs"/>
              </a:rPr>
              <a:t>participant·e·s</a:t>
            </a:r>
            <a:endParaRPr lang="fr-FR" sz="1200" b="0" i="0" u="none" strike="noStrike" kern="1200" baseline="0" dirty="0">
              <a:solidFill>
                <a:schemeClr val="tx1"/>
              </a:solidFill>
              <a:latin typeface="+mn-lt"/>
              <a:ea typeface="+mn-ea"/>
              <a:cs typeface="+mn-cs"/>
            </a:endParaRPr>
          </a:p>
          <a:p>
            <a:r>
              <a:rPr lang="fr-CH" sz="1200" b="0" i="0" u="none" strike="noStrike" kern="1200" baseline="0" dirty="0">
                <a:solidFill>
                  <a:schemeClr val="tx1"/>
                </a:solidFill>
                <a:latin typeface="+mn-lt"/>
                <a:ea typeface="+mn-ea"/>
                <a:cs typeface="+mn-cs"/>
              </a:rPr>
              <a:t>• Coronavirus : possibilité de faire cet atelier en ligne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200" kern="1200" dirty="0">
              <a:solidFill>
                <a:schemeClr val="tx1"/>
              </a:solidFill>
              <a:effectLst/>
              <a:latin typeface="+mn-lt"/>
              <a:ea typeface="+mn-ea"/>
              <a:cs typeface="+mn-cs"/>
            </a:endParaRPr>
          </a:p>
          <a:p>
            <a:r>
              <a:rPr lang="fr-CH" altLang="de-DE" sz="1200" b="1" i="0" u="none" strike="noStrike" kern="1200" baseline="0" dirty="0">
                <a:solidFill>
                  <a:schemeClr val="tx1"/>
                </a:solidFill>
                <a:latin typeface="+mn-lt"/>
                <a:ea typeface="+mn-ea"/>
                <a:cs typeface="+mn-cs"/>
              </a:rPr>
              <a:t>Goûter aux Conversations carbone</a:t>
            </a:r>
          </a:p>
          <a:p>
            <a:endParaRPr lang="fr-CH" altLang="de-DE" sz="1200" b="0" i="0" u="none" strike="noStrike" kern="1200" baseline="0" dirty="0">
              <a:solidFill>
                <a:schemeClr val="tx1"/>
              </a:solidFill>
              <a:latin typeface="+mn-lt"/>
              <a:ea typeface="+mn-ea"/>
              <a:cs typeface="+mn-cs"/>
            </a:endParaRPr>
          </a:p>
          <a:p>
            <a:r>
              <a:rPr lang="fr-CH" sz="1200" b="0" i="0" u="none" strike="noStrike" kern="1200" baseline="0" dirty="0">
                <a:solidFill>
                  <a:schemeClr val="tx1"/>
                </a:solidFill>
                <a:latin typeface="+mn-lt"/>
                <a:ea typeface="+mn-ea"/>
                <a:cs typeface="+mn-cs"/>
              </a:rPr>
              <a:t>L’empreinte carbone est une question de justice climatique. Nous vous proposons donc une animation participative pour discuter, en groupe, des moteurs et freins pour s’engager à réduire son empreinte carbone. Conçue sur une heure, elle donne un avant-goût des Conversations carbone, dont elle permet de découvrir la méthodologie et les thèmes. Plusieurs activités sont proposées, dont le déroulement détaillé se trouve sur notre site www.voir-et-agir.ch/animer. Elles invitent à imaginer un futur sobre en carbone avec ses attraits et ses difficultés, à envisager des changements dans son logement ou la manière de se déplacer, à aborder le sens de la nourriture, ou encore à questionner sa consommation en évoquant les notions de besoin et de désir. Les </a:t>
            </a:r>
            <a:r>
              <a:rPr lang="fr-CH" sz="1200" b="0" i="0" u="none" strike="noStrike" kern="1200" baseline="0" dirty="0" err="1">
                <a:solidFill>
                  <a:schemeClr val="tx1"/>
                </a:solidFill>
                <a:latin typeface="+mn-lt"/>
                <a:ea typeface="+mn-ea"/>
                <a:cs typeface="+mn-cs"/>
              </a:rPr>
              <a:t>participant·e·s</a:t>
            </a:r>
            <a:r>
              <a:rPr lang="fr-CH" sz="1200" b="0" i="0" u="none" strike="noStrike" kern="1200" baseline="0" dirty="0">
                <a:solidFill>
                  <a:schemeClr val="tx1"/>
                </a:solidFill>
                <a:latin typeface="+mn-lt"/>
                <a:ea typeface="+mn-ea"/>
                <a:cs typeface="+mn-cs"/>
              </a:rPr>
              <a:t> sont </a:t>
            </a:r>
            <a:r>
              <a:rPr lang="fr-CH" sz="1200" b="0" i="0" u="none" strike="noStrike" kern="1200" baseline="0" dirty="0" err="1">
                <a:solidFill>
                  <a:schemeClr val="tx1"/>
                </a:solidFill>
                <a:latin typeface="+mn-lt"/>
                <a:ea typeface="+mn-ea"/>
                <a:cs typeface="+mn-cs"/>
              </a:rPr>
              <a:t>invité·e·s</a:t>
            </a:r>
            <a:r>
              <a:rPr lang="fr-CH" sz="1200" b="0" i="0" u="none" strike="noStrike" kern="1200" baseline="0" dirty="0">
                <a:solidFill>
                  <a:schemeClr val="tx1"/>
                </a:solidFill>
                <a:latin typeface="+mn-lt"/>
                <a:ea typeface="+mn-ea"/>
                <a:cs typeface="+mn-cs"/>
              </a:rPr>
              <a:t> à échanger par deux, discuter en groupe, faire un brainstorming ou se positionner dans l’espace. Nul besoin d’être </a:t>
            </a:r>
            <a:r>
              <a:rPr lang="fr-CH" sz="1200" b="0" i="0" u="none" strike="noStrike" kern="1200" baseline="0" dirty="0" err="1">
                <a:solidFill>
                  <a:schemeClr val="tx1"/>
                </a:solidFill>
                <a:latin typeface="+mn-lt"/>
                <a:ea typeface="+mn-ea"/>
                <a:cs typeface="+mn-cs"/>
              </a:rPr>
              <a:t>expert·e</a:t>
            </a:r>
            <a:r>
              <a:rPr lang="fr-CH" sz="1200" b="0" i="0" u="none" strike="noStrike" kern="1200" baseline="0" dirty="0">
                <a:solidFill>
                  <a:schemeClr val="tx1"/>
                </a:solidFill>
                <a:latin typeface="+mn-lt"/>
                <a:ea typeface="+mn-ea"/>
                <a:cs typeface="+mn-cs"/>
              </a:rPr>
              <a:t> des questions climatiques pour faciliter cette animation ! Il suffit de se préparer en lisant bien le déroulement des activités mis à disposition et… </a:t>
            </a:r>
            <a:r>
              <a:rPr lang="fr-FR" sz="1200" b="0" i="0" u="none" strike="noStrike" kern="1200" baseline="0" dirty="0">
                <a:solidFill>
                  <a:schemeClr val="tx1"/>
                </a:solidFill>
                <a:latin typeface="+mn-lt"/>
                <a:ea typeface="+mn-ea"/>
                <a:cs typeface="+mn-cs"/>
              </a:rPr>
              <a:t>d’enthousiasme !</a:t>
            </a:r>
          </a:p>
          <a:p>
            <a:endParaRPr lang="fr-CH" sz="1200" b="0" i="0" u="none" strike="noStrike" kern="1200" baseline="0" dirty="0">
              <a:solidFill>
                <a:schemeClr val="tx1"/>
              </a:solidFill>
              <a:latin typeface="+mn-lt"/>
              <a:ea typeface="+mn-ea"/>
              <a:cs typeface="+mn-cs"/>
            </a:endParaRPr>
          </a:p>
          <a:p>
            <a:r>
              <a:rPr lang="fr-CH" sz="1200" b="0" i="0" u="none" strike="noStrike" kern="1200" baseline="0" dirty="0">
                <a:solidFill>
                  <a:schemeClr val="tx1"/>
                </a:solidFill>
                <a:latin typeface="+mn-lt"/>
                <a:ea typeface="+mn-ea"/>
                <a:cs typeface="+mn-cs"/>
              </a:rPr>
              <a:t>• </a:t>
            </a:r>
            <a:r>
              <a:rPr lang="fr-FR" sz="1200" b="0" i="0" u="none" strike="noStrike" kern="1200" baseline="0" dirty="0">
                <a:solidFill>
                  <a:schemeClr val="tx1"/>
                </a:solidFill>
                <a:latin typeface="+mn-lt"/>
                <a:ea typeface="+mn-ea"/>
                <a:cs typeface="+mn-cs"/>
              </a:rPr>
              <a:t>Durée : 60 minutes</a:t>
            </a:r>
          </a:p>
          <a:p>
            <a:r>
              <a:rPr lang="fr-CH" sz="1200" b="0" i="0" u="none" strike="noStrike" kern="1200" baseline="0" dirty="0">
                <a:solidFill>
                  <a:schemeClr val="tx1"/>
                </a:solidFill>
                <a:latin typeface="+mn-lt"/>
                <a:ea typeface="+mn-ea"/>
                <a:cs typeface="+mn-cs"/>
              </a:rPr>
              <a:t>• </a:t>
            </a:r>
            <a:r>
              <a:rPr lang="fr-FR" sz="1200" b="0" i="0" u="none" strike="noStrike" kern="1200" baseline="0" dirty="0">
                <a:solidFill>
                  <a:schemeClr val="tx1"/>
                </a:solidFill>
                <a:latin typeface="+mn-lt"/>
                <a:ea typeface="+mn-ea"/>
                <a:cs typeface="+mn-cs"/>
              </a:rPr>
              <a:t>Nombre de </a:t>
            </a:r>
            <a:r>
              <a:rPr lang="fr-FR" sz="1200" b="0" i="0" u="none" strike="noStrike" kern="1200" baseline="0" dirty="0" err="1">
                <a:solidFill>
                  <a:schemeClr val="tx1"/>
                </a:solidFill>
                <a:latin typeface="+mn-lt"/>
                <a:ea typeface="+mn-ea"/>
                <a:cs typeface="+mn-cs"/>
              </a:rPr>
              <a:t>participant·e·s</a:t>
            </a:r>
            <a:r>
              <a:rPr lang="fr-FR" sz="1200" b="0" i="0" u="none" strike="noStrike" kern="1200" baseline="0" dirty="0">
                <a:solidFill>
                  <a:schemeClr val="tx1"/>
                </a:solidFill>
                <a:latin typeface="+mn-lt"/>
                <a:ea typeface="+mn-ea"/>
                <a:cs typeface="+mn-cs"/>
              </a:rPr>
              <a:t> : 6 à 100</a:t>
            </a:r>
          </a:p>
          <a:p>
            <a:r>
              <a:rPr lang="fr-CH" sz="1200" b="0" i="0" u="none" strike="noStrike" kern="1200" baseline="0" dirty="0">
                <a:solidFill>
                  <a:schemeClr val="tx1"/>
                </a:solidFill>
                <a:latin typeface="+mn-lt"/>
                <a:ea typeface="+mn-ea"/>
                <a:cs typeface="+mn-cs"/>
              </a:rPr>
              <a:t>• </a:t>
            </a:r>
            <a:r>
              <a:rPr lang="fr-FR" sz="1200" b="0" i="0" u="none" strike="noStrike" kern="1200" baseline="0" dirty="0">
                <a:solidFill>
                  <a:schemeClr val="tx1"/>
                </a:solidFill>
                <a:latin typeface="+mn-lt"/>
                <a:ea typeface="+mn-ea"/>
                <a:cs typeface="+mn-cs"/>
              </a:rPr>
              <a:t>Public : dès 15 ans</a:t>
            </a:r>
          </a:p>
          <a:p>
            <a:r>
              <a:rPr lang="fr-CH" sz="1200" b="0" i="0" u="none" strike="noStrike" kern="1200" baseline="0" dirty="0">
                <a:solidFill>
                  <a:schemeClr val="tx1"/>
                </a:solidFill>
                <a:latin typeface="+mn-lt"/>
                <a:ea typeface="+mn-ea"/>
                <a:cs typeface="+mn-cs"/>
              </a:rPr>
              <a:t>• Nombre de personnes pour faciliter : </a:t>
            </a:r>
            <a:r>
              <a:rPr lang="fr-FR" sz="1200" b="0" i="0" u="none" strike="noStrike" kern="1200" baseline="0" dirty="0">
                <a:solidFill>
                  <a:schemeClr val="tx1"/>
                </a:solidFill>
                <a:latin typeface="+mn-lt"/>
                <a:ea typeface="+mn-ea"/>
                <a:cs typeface="+mn-cs"/>
              </a:rPr>
              <a:t>1 pour 8 à 10 </a:t>
            </a:r>
            <a:r>
              <a:rPr lang="fr-FR" sz="1200" b="0" i="0" u="none" strike="noStrike" kern="1200" baseline="0" dirty="0" err="1">
                <a:solidFill>
                  <a:schemeClr val="tx1"/>
                </a:solidFill>
                <a:latin typeface="+mn-lt"/>
                <a:ea typeface="+mn-ea"/>
                <a:cs typeface="+mn-cs"/>
              </a:rPr>
              <a:t>participant·e·s</a:t>
            </a:r>
            <a:endParaRPr lang="fr-FR" sz="1200" b="0" i="0" u="none" strike="noStrike" kern="1200" baseline="0" dirty="0">
              <a:solidFill>
                <a:schemeClr val="tx1"/>
              </a:solidFill>
              <a:latin typeface="+mn-lt"/>
              <a:ea typeface="+mn-ea"/>
              <a:cs typeface="+mn-cs"/>
            </a:endParaRPr>
          </a:p>
          <a:p>
            <a:endParaRPr lang="fr-FR" altLang="de-DE"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altLang="de-DE" dirty="0"/>
              <a:t>N’hésitez pas à nous contacter en cas d’intérêt pour votre groupe ou votre paroisse !</a:t>
            </a:r>
          </a:p>
          <a:p>
            <a:endParaRPr lang="de-CH" altLang="de-DE" u="sng" dirty="0"/>
          </a:p>
          <a:p>
            <a:endParaRPr lang="de-CH" altLang="de-DE" u="none" dirty="0"/>
          </a:p>
        </p:txBody>
      </p:sp>
      <p:sp>
        <p:nvSpPr>
          <p:cNvPr id="51203" name="Foliennummernplatzhalter 3">
            <a:extLst>
              <a:ext uri="{FF2B5EF4-FFF2-40B4-BE49-F238E27FC236}">
                <a16:creationId xmlns:a16="http://schemas.microsoft.com/office/drawing/2014/main" id="{C553E267-8CD7-401E-80FD-3CE05D252D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269709B-8A04-4889-9B6D-B8D00CA86A5B}" type="slidenum">
              <a:rPr lang="de-CH" altLang="de-DE" smtClean="0">
                <a:latin typeface="Calibri" panose="020F0502020204030204" pitchFamily="34" charset="0"/>
              </a:rPr>
              <a:pPr/>
              <a:t>25</a:t>
            </a:fld>
            <a:endParaRPr lang="de-CH" altLang="de-DE">
              <a:latin typeface="Calibri" panose="020F0502020204030204" pitchFamily="34" charset="0"/>
            </a:endParaRPr>
          </a:p>
        </p:txBody>
      </p:sp>
    </p:spTree>
    <p:extLst>
      <p:ext uri="{BB962C8B-B14F-4D97-AF65-F5344CB8AC3E}">
        <p14:creationId xmlns:p14="http://schemas.microsoft.com/office/powerpoint/2010/main" val="4225460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Folienbildplatzhalter 1">
            <a:extLst>
              <a:ext uri="{FF2B5EF4-FFF2-40B4-BE49-F238E27FC236}">
                <a16:creationId xmlns:a16="http://schemas.microsoft.com/office/drawing/2014/main" id="{49978FEE-D7C8-42C1-B05B-04C5CAEB25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izenplatzhalter 2">
            <a:extLst>
              <a:ext uri="{FF2B5EF4-FFF2-40B4-BE49-F238E27FC236}">
                <a16:creationId xmlns:a16="http://schemas.microsoft.com/office/drawing/2014/main" id="{F112E3A7-DBC5-42B8-8F76-9E7DAD0521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b="1" u="none" dirty="0" err="1"/>
              <a:t>Animations</a:t>
            </a:r>
            <a:r>
              <a:rPr lang="de-CH" altLang="de-DE" b="1" u="none" dirty="0"/>
              <a:t> </a:t>
            </a:r>
            <a:r>
              <a:rPr lang="de-CH" altLang="de-DE" b="1" u="none" dirty="0" err="1"/>
              <a:t>pour</a:t>
            </a:r>
            <a:r>
              <a:rPr lang="de-CH" altLang="de-DE" b="1" u="none" dirty="0"/>
              <a:t> </a:t>
            </a:r>
            <a:r>
              <a:rPr lang="de-CH" altLang="de-DE" b="1" u="none" dirty="0" err="1"/>
              <a:t>les</a:t>
            </a:r>
            <a:r>
              <a:rPr lang="de-CH" altLang="de-DE" b="1" u="none" dirty="0"/>
              <a:t> </a:t>
            </a:r>
            <a:r>
              <a:rPr lang="de-CH" altLang="de-DE" b="1" u="none" dirty="0" err="1"/>
              <a:t>enfants</a:t>
            </a:r>
            <a:r>
              <a:rPr lang="de-CH" altLang="de-DE" b="1" u="none" dirty="0"/>
              <a:t> et </a:t>
            </a:r>
            <a:r>
              <a:rPr lang="de-CH" altLang="de-DE" b="1" u="none" dirty="0" err="1"/>
              <a:t>les</a:t>
            </a:r>
            <a:r>
              <a:rPr lang="de-CH" altLang="de-DE" b="1" u="none" dirty="0"/>
              <a:t> </a:t>
            </a:r>
            <a:r>
              <a:rPr lang="de-CH" altLang="de-DE" b="1" u="none" dirty="0" err="1"/>
              <a:t>jeunes</a:t>
            </a:r>
            <a:endParaRPr lang="de-CH" altLang="de-DE" b="1" u="none" dirty="0"/>
          </a:p>
          <a:p>
            <a:endParaRPr lang="de-CH" altLang="de-DE" b="1" u="none" dirty="0"/>
          </a:p>
          <a:p>
            <a:r>
              <a:rPr lang="fr-CH" b="1" dirty="0">
                <a:solidFill>
                  <a:srgbClr val="000000"/>
                </a:solidFill>
                <a:latin typeface="Calibri"/>
                <a:ea typeface="Calibri"/>
                <a:cs typeface="Calibri"/>
              </a:rPr>
              <a:t>Cycle 1</a:t>
            </a:r>
            <a:endParaRPr lang="en-US" b="1" dirty="0">
              <a:solidFill>
                <a:srgbClr val="000000"/>
              </a:solidFill>
              <a:latin typeface="Calibri"/>
              <a:ea typeface="Calibri"/>
              <a:cs typeface="Calibri"/>
            </a:endParaRPr>
          </a:p>
          <a:p>
            <a:r>
              <a:rPr lang="fr-CH" dirty="0">
                <a:solidFill>
                  <a:srgbClr val="000000"/>
                </a:solidFill>
                <a:latin typeface="Calibri"/>
                <a:ea typeface="Calibri"/>
                <a:cs typeface="Calibri"/>
              </a:rPr>
              <a:t>La</a:t>
            </a:r>
            <a:r>
              <a:rPr lang="fr-CH" dirty="0"/>
              <a:t> leçon dure environ 45 minutes et se déroule en cercle autour d'un tissu doré avec une bougie au centre. Elle commence par une chanson d'introduction, suivie d'un temps calme où les enfants écoutent le psaume 139 et créent des espaces symboliques représentant leur unicité. Ensuite, les formes individuelles sont reliées au centre avec des ficelles. Une discussion sur se sentir à sa place suit, soulignant que Dieu a créé chacun tel qu'il est. Les enfants partagent des expériences et répètent des affirmations positives. Enfin, une bénédiction se fait en allumant des bougies pour chaque enfant, renforçant le sentiment d'appartenance et d'unicité. Des variations et activités supplémentaires sont suggérées en fonction du temps disponible.</a:t>
            </a:r>
            <a:endParaRPr lang="en-US" dirty="0">
              <a:ea typeface="Calibri" panose="020F0502020204030204"/>
              <a:cs typeface="Calibri" panose="020F0502020204030204"/>
            </a:endParaRPr>
          </a:p>
          <a:p>
            <a:endParaRPr lang="fr-CH" dirty="0">
              <a:ea typeface="Calibri"/>
              <a:cs typeface="+mn-lt"/>
            </a:endParaRPr>
          </a:p>
          <a:p>
            <a:r>
              <a:rPr lang="fr-CH" b="1" dirty="0">
                <a:ea typeface="Calibri"/>
                <a:cs typeface="+mn-lt"/>
              </a:rPr>
              <a:t>Cycle 2</a:t>
            </a:r>
          </a:p>
          <a:p>
            <a:r>
              <a:rPr lang="fr-CH" dirty="0"/>
              <a:t>L'animation de 45 minutes se compose de plusieurs étapes :</a:t>
            </a:r>
            <a:endParaRPr lang="fr-CH" dirty="0">
              <a:ea typeface="Calibri"/>
              <a:cs typeface="Calibri"/>
            </a:endParaRPr>
          </a:p>
          <a:p>
            <a:r>
              <a:rPr lang="fr-CH" b="1" dirty="0"/>
              <a:t>Chanson d'introduction (5') :</a:t>
            </a:r>
            <a:endParaRPr lang="fr-CH" dirty="0"/>
          </a:p>
          <a:p>
            <a:pPr marL="742950" lvl="1" indent="-285750">
              <a:buFont typeface="Arial"/>
              <a:buChar char="•"/>
            </a:pPr>
            <a:r>
              <a:rPr lang="fr-CH" dirty="0"/>
              <a:t>Accueil avec la chanson "Grain de moutarde".</a:t>
            </a:r>
            <a:endParaRPr lang="fr-CH" dirty="0">
              <a:ea typeface="Calibri" panose="020F0502020204030204"/>
              <a:cs typeface="Calibri" panose="020F0502020204030204"/>
            </a:endParaRPr>
          </a:p>
          <a:p>
            <a:r>
              <a:rPr lang="fr-CH" b="1" dirty="0"/>
              <a:t>Rêves d'enfants du Sénégal (15') :</a:t>
            </a:r>
            <a:endParaRPr lang="fr-CH" dirty="0">
              <a:ea typeface="Calibri" panose="020F0502020204030204"/>
              <a:cs typeface="Calibri" panose="020F0502020204030204"/>
            </a:endParaRPr>
          </a:p>
          <a:p>
            <a:pPr marL="742950" lvl="1" indent="-285750">
              <a:buFont typeface="Arial"/>
              <a:buChar char="•"/>
            </a:pPr>
            <a:r>
              <a:rPr lang="fr-CH" dirty="0"/>
              <a:t>Choix d'une photo d'enfant sénégalais.</a:t>
            </a:r>
            <a:endParaRPr lang="fr-CH" dirty="0">
              <a:ea typeface="Calibri"/>
              <a:cs typeface="Calibri"/>
            </a:endParaRPr>
          </a:p>
          <a:p>
            <a:pPr marL="742950" lvl="1" indent="-285750">
              <a:buFont typeface="Arial"/>
              <a:buChar char="•"/>
            </a:pPr>
            <a:r>
              <a:rPr lang="fr-CH" dirty="0"/>
              <a:t>Discussion en petits groupes sur la vie de cet enfant, ses rêves.</a:t>
            </a:r>
            <a:endParaRPr lang="fr-CH" dirty="0">
              <a:ea typeface="Calibri"/>
              <a:cs typeface="Calibri"/>
            </a:endParaRPr>
          </a:p>
          <a:p>
            <a:pPr marL="742950" lvl="1" indent="-285750">
              <a:buFont typeface="Arial"/>
              <a:buChar char="•"/>
            </a:pPr>
            <a:r>
              <a:rPr lang="fr-CH" dirty="0"/>
              <a:t>Partage des résultats en grand groupe.</a:t>
            </a:r>
            <a:endParaRPr lang="fr-CH" dirty="0">
              <a:ea typeface="Calibri"/>
              <a:cs typeface="Calibri"/>
            </a:endParaRPr>
          </a:p>
          <a:p>
            <a:r>
              <a:rPr lang="fr-CH" b="1" dirty="0"/>
              <a:t>Rêves du Sénégal et de Suisse (10') :</a:t>
            </a:r>
            <a:endParaRPr lang="fr-CH" dirty="0">
              <a:ea typeface="Calibri" panose="020F0502020204030204"/>
              <a:cs typeface="Calibri" panose="020F0502020204030204"/>
            </a:endParaRPr>
          </a:p>
          <a:p>
            <a:pPr marL="742950" lvl="1" indent="-285750">
              <a:buFont typeface="Arial"/>
              <a:buChar char="•"/>
            </a:pPr>
            <a:r>
              <a:rPr lang="fr-CH" dirty="0"/>
              <a:t>Présentation rapide du Sénégal.</a:t>
            </a:r>
            <a:endParaRPr lang="fr-CH" dirty="0">
              <a:ea typeface="Calibri"/>
              <a:cs typeface="Calibri"/>
            </a:endParaRPr>
          </a:p>
          <a:p>
            <a:pPr marL="742950" lvl="1" indent="-285750">
              <a:buFont typeface="Arial"/>
              <a:buChar char="•"/>
            </a:pPr>
            <a:r>
              <a:rPr lang="fr-CH" dirty="0"/>
              <a:t>Comparaison des similitudes et différences entre le Sénégal et la Suisse.</a:t>
            </a:r>
            <a:endParaRPr lang="fr-CH" dirty="0">
              <a:ea typeface="Calibri"/>
              <a:cs typeface="Calibri"/>
            </a:endParaRPr>
          </a:p>
          <a:p>
            <a:pPr marL="742950" lvl="1" indent="-285750">
              <a:buFont typeface="Arial"/>
              <a:buChar char="•"/>
            </a:pPr>
            <a:r>
              <a:rPr lang="fr-CH" dirty="0"/>
              <a:t>Réflexion personnelle sur leurs aspirations.</a:t>
            </a:r>
            <a:endParaRPr lang="fr-CH" dirty="0">
              <a:ea typeface="Calibri"/>
              <a:cs typeface="Calibri"/>
            </a:endParaRPr>
          </a:p>
          <a:p>
            <a:r>
              <a:rPr lang="fr-CH" b="1" dirty="0"/>
              <a:t>Parabole de la graine de moutarde (5') :</a:t>
            </a:r>
            <a:endParaRPr lang="fr-CH" dirty="0">
              <a:ea typeface="Calibri" panose="020F0502020204030204"/>
              <a:cs typeface="Calibri" panose="020F0502020204030204"/>
            </a:endParaRPr>
          </a:p>
          <a:p>
            <a:pPr marL="742950" lvl="1" indent="-285750">
              <a:buFont typeface="Arial"/>
              <a:buChar char="•"/>
            </a:pPr>
            <a:r>
              <a:rPr lang="fr-CH" dirty="0"/>
              <a:t>Lecture de la parabole (Luc 13, 18–19).</a:t>
            </a:r>
            <a:endParaRPr lang="fr-CH" dirty="0">
              <a:ea typeface="Calibri"/>
              <a:cs typeface="Calibri"/>
            </a:endParaRPr>
          </a:p>
          <a:p>
            <a:pPr marL="742950" lvl="1" indent="-285750">
              <a:buFont typeface="Arial"/>
              <a:buChar char="•"/>
            </a:pPr>
            <a:r>
              <a:rPr lang="fr-CH" dirty="0"/>
              <a:t>Discussion sur le lien avec les aspirations notées.</a:t>
            </a:r>
            <a:endParaRPr lang="fr-CH" dirty="0">
              <a:ea typeface="Calibri"/>
              <a:cs typeface="Calibri"/>
            </a:endParaRPr>
          </a:p>
          <a:p>
            <a:r>
              <a:rPr lang="fr-CH" b="1" dirty="0"/>
              <a:t>Un arbre plein de rêves (10') :</a:t>
            </a:r>
            <a:endParaRPr lang="fr-CH" dirty="0">
              <a:ea typeface="Calibri" panose="020F0502020204030204"/>
              <a:cs typeface="Calibri" panose="020F0502020204030204"/>
            </a:endParaRPr>
          </a:p>
          <a:p>
            <a:pPr marL="742950" lvl="1" indent="-285750">
              <a:buFont typeface="Arial"/>
              <a:buChar char="•"/>
            </a:pPr>
            <a:r>
              <a:rPr lang="fr-CH" dirty="0"/>
              <a:t>Dessin collectif d'un arbre incorporant leurs idées.</a:t>
            </a:r>
            <a:endParaRPr lang="fr-CH" dirty="0">
              <a:ea typeface="Calibri"/>
              <a:cs typeface="Calibri"/>
            </a:endParaRPr>
          </a:p>
          <a:p>
            <a:pPr marL="742950" lvl="1" indent="-285750">
              <a:buFont typeface="Arial"/>
              <a:buChar char="•"/>
            </a:pPr>
            <a:r>
              <a:rPr lang="fr-CH" dirty="0"/>
              <a:t>Discussion sur ce qu'il faut pour faire grandir cet "arbre de l'espérance".</a:t>
            </a:r>
            <a:endParaRPr lang="fr-CH" dirty="0">
              <a:ea typeface="Calibri"/>
              <a:cs typeface="Calibri"/>
            </a:endParaRPr>
          </a:p>
          <a:p>
            <a:pPr marL="742950" lvl="1" indent="-285750">
              <a:buFont typeface="Arial"/>
              <a:buChar char="•"/>
            </a:pPr>
            <a:r>
              <a:rPr lang="fr-CH" dirty="0"/>
              <a:t>Option de chanter à nouveau la chanson "Grain de moutarde" en conclusion.</a:t>
            </a:r>
            <a:endParaRPr lang="fr-CH" dirty="0">
              <a:ea typeface="Calibri"/>
              <a:cs typeface="Calibri"/>
            </a:endParaRPr>
          </a:p>
          <a:p>
            <a:pPr marL="742950" lvl="1" indent="-285750">
              <a:buFont typeface="Arial"/>
              <a:buChar char="•"/>
            </a:pPr>
            <a:endParaRPr lang="fr-CH" dirty="0">
              <a:ea typeface="Calibri"/>
              <a:cs typeface="+mn-lt"/>
            </a:endParaRPr>
          </a:p>
          <a:p>
            <a:pPr indent="-285750"/>
            <a:r>
              <a:rPr lang="fr-CH" b="1" dirty="0">
                <a:ea typeface="Calibri"/>
                <a:cs typeface="+mn-lt"/>
              </a:rPr>
              <a:t>Cycle 3 et 4</a:t>
            </a:r>
          </a:p>
          <a:p>
            <a:pPr indent="-285750"/>
            <a:r>
              <a:rPr lang="fr-CH" dirty="0">
                <a:ea typeface="Calibri"/>
                <a:cs typeface="+mn-lt"/>
              </a:rPr>
              <a:t>Images réversibles de l'espoir: </a:t>
            </a:r>
          </a:p>
          <a:p>
            <a:pPr indent="-285750"/>
            <a:r>
              <a:rPr lang="fr-CH" dirty="0"/>
              <a:t>Cette activité de 45 minutes vise à créer une fresque sur le thème d'un avenir plein d'espoir, en se concentrant sur les rêves et les aspirations des jeunes. Voici le déroulement :</a:t>
            </a:r>
            <a:endParaRPr lang="fr-CH" dirty="0">
              <a:ea typeface="Calibri"/>
              <a:cs typeface="Calibri" panose="020F0502020204030204"/>
            </a:endParaRPr>
          </a:p>
          <a:p>
            <a:pPr indent="-285750"/>
            <a:r>
              <a:rPr lang="fr-CH" b="1" dirty="0"/>
              <a:t>Citations d'espoir tirées de la Bible (10') :</a:t>
            </a:r>
            <a:endParaRPr lang="fr-CH" b="1" dirty="0">
              <a:ea typeface="Calibri"/>
              <a:cs typeface="Calibri"/>
            </a:endParaRPr>
          </a:p>
          <a:p>
            <a:pPr indent="-285750"/>
            <a:r>
              <a:rPr lang="fr-CH" dirty="0"/>
              <a:t>Affichage de citations bibliques dans la salle.</a:t>
            </a:r>
            <a:endParaRPr lang="fr-CH" dirty="0">
              <a:ea typeface="Calibri"/>
              <a:cs typeface="Calibri"/>
            </a:endParaRPr>
          </a:p>
          <a:p>
            <a:pPr indent="-285750"/>
            <a:r>
              <a:rPr lang="fr-CH" dirty="0"/>
              <a:t>Les jeunes choisissent la citation qui les motive le plus.</a:t>
            </a:r>
            <a:endParaRPr lang="fr-CH" dirty="0">
              <a:ea typeface="Calibri"/>
              <a:cs typeface="Calibri"/>
            </a:endParaRPr>
          </a:p>
          <a:p>
            <a:pPr indent="-285750"/>
            <a:r>
              <a:rPr lang="fr-CH" dirty="0"/>
              <a:t>Discussion en petits groupes sur leur vision de l'espoir.</a:t>
            </a:r>
            <a:endParaRPr lang="fr-CH" dirty="0">
              <a:ea typeface="Calibri"/>
              <a:cs typeface="Calibri"/>
            </a:endParaRPr>
          </a:p>
          <a:p>
            <a:pPr indent="-285750"/>
            <a:r>
              <a:rPr lang="fr-CH" b="1" dirty="0"/>
              <a:t>Images réversibles (25') :</a:t>
            </a:r>
            <a:endParaRPr lang="fr-CH" b="1" dirty="0">
              <a:ea typeface="Calibri"/>
              <a:cs typeface="Calibri"/>
            </a:endParaRPr>
          </a:p>
          <a:p>
            <a:pPr indent="-285750"/>
            <a:r>
              <a:rPr lang="fr-CH" dirty="0"/>
              <a:t>Par groupes de deux ou trois, les jeunes réalisent des collages inspirés d'images de catastrophes naturelles.</a:t>
            </a:r>
            <a:endParaRPr lang="fr-CH" dirty="0">
              <a:ea typeface="Calibri"/>
              <a:cs typeface="Calibri"/>
            </a:endParaRPr>
          </a:p>
          <a:p>
            <a:pPr indent="-285750"/>
            <a:r>
              <a:rPr lang="fr-CH" dirty="0"/>
              <a:t>Ils transforment ces images en messages d'espoir en utilisant des versets bibliques comme cadre.</a:t>
            </a:r>
            <a:endParaRPr lang="fr-CH" dirty="0">
              <a:ea typeface="Calibri"/>
              <a:cs typeface="Calibri"/>
            </a:endParaRPr>
          </a:p>
          <a:p>
            <a:pPr indent="-285750"/>
            <a:r>
              <a:rPr lang="fr-CH" dirty="0"/>
              <a:t>Exemples : intégration d'une inondation dans un champ aride, transformation d'un incendie de forêt en feu de camp, jeux de mots positifs, etc.</a:t>
            </a:r>
            <a:endParaRPr lang="fr-CH" dirty="0">
              <a:ea typeface="Calibri"/>
              <a:cs typeface="Calibri"/>
            </a:endParaRPr>
          </a:p>
          <a:p>
            <a:pPr indent="-285750"/>
            <a:r>
              <a:rPr lang="fr-CH" b="1" dirty="0"/>
              <a:t>Création de la fresque (10') :</a:t>
            </a:r>
            <a:endParaRPr lang="fr-CH" b="1" dirty="0">
              <a:ea typeface="Calibri"/>
              <a:cs typeface="Calibri"/>
            </a:endParaRPr>
          </a:p>
          <a:p>
            <a:pPr indent="-285750"/>
            <a:r>
              <a:rPr lang="fr-CH" dirty="0"/>
              <a:t>Présentation des travaux de chaque groupe.</a:t>
            </a:r>
            <a:endParaRPr lang="fr-CH" dirty="0">
              <a:ea typeface="Calibri"/>
              <a:cs typeface="Calibri"/>
            </a:endParaRPr>
          </a:p>
          <a:p>
            <a:pPr indent="-285750"/>
            <a:r>
              <a:rPr lang="fr-CH" dirty="0"/>
              <a:t>Assemblage des différents collages pour former une grande fresque représentant une image commune d'espoir.</a:t>
            </a:r>
            <a:endParaRPr lang="fr-CH" dirty="0">
              <a:ea typeface="Calibri"/>
              <a:cs typeface="Calibri"/>
            </a:endParaRPr>
          </a:p>
          <a:p>
            <a:pPr indent="-285750"/>
            <a:r>
              <a:rPr lang="fr-CH" dirty="0"/>
              <a:t>L'objectif global est de susciter des discussions sur l'espoir, d'encourager la créativité des jeunes et de créer une œuvre collective illustrant un avenir positif.</a:t>
            </a:r>
            <a:endParaRPr lang="fr-CH" dirty="0">
              <a:ea typeface="Calibri"/>
              <a:cs typeface="Calibri"/>
            </a:endParaRPr>
          </a:p>
          <a:p>
            <a:pPr indent="-285750"/>
            <a:endParaRPr lang="fr-CH" dirty="0">
              <a:ea typeface="Calibri"/>
              <a:cs typeface="Calibri"/>
            </a:endParaRPr>
          </a:p>
          <a:p>
            <a:pPr indent="-285750"/>
            <a:r>
              <a:rPr lang="fr-CH" dirty="0"/>
              <a:t>Nous vous proposons deux animations qui constituent une amorce attrayante pour aborder de manière participative la question de la justice climatique : « Escape the </a:t>
            </a:r>
            <a:r>
              <a:rPr lang="fr-CH" dirty="0" err="1"/>
              <a:t>climate</a:t>
            </a:r>
            <a:r>
              <a:rPr lang="fr-CH" dirty="0"/>
              <a:t> </a:t>
            </a:r>
            <a:r>
              <a:rPr lang="fr-CH" dirty="0" err="1"/>
              <a:t>crisis</a:t>
            </a:r>
            <a:r>
              <a:rPr lang="fr-CH" dirty="0"/>
              <a:t> » et le </a:t>
            </a:r>
            <a:r>
              <a:rPr lang="fr-CH" dirty="0" err="1"/>
              <a:t>souperclimat</a:t>
            </a:r>
            <a:r>
              <a:rPr lang="fr-CH" dirty="0"/>
              <a:t> « Crime en Amazonie ». Toutes les informations sont disponibles sur</a:t>
            </a:r>
            <a:r>
              <a:rPr lang="fr-CH" b="1" dirty="0"/>
              <a:t> www.voir-et-agir.ch/animation-et-jeux</a:t>
            </a:r>
            <a:endParaRPr lang="fr-CH" b="1" dirty="0">
              <a:ea typeface="Calibri"/>
              <a:cs typeface="Calibri"/>
            </a:endParaRPr>
          </a:p>
          <a:p>
            <a:pPr marL="742950" lvl="1" indent="-285750">
              <a:buFont typeface="Arial"/>
              <a:buChar char="•"/>
            </a:pPr>
            <a:endParaRPr lang="fr-CH" dirty="0">
              <a:ea typeface="Calibri"/>
              <a:cs typeface="+mn-lt"/>
            </a:endParaRPr>
          </a:p>
          <a:p>
            <a:endParaRPr lang="fr-CH" dirty="0">
              <a:ea typeface="Calibri"/>
              <a:cs typeface="+mn-lt"/>
            </a:endParaRPr>
          </a:p>
        </p:txBody>
      </p:sp>
      <p:sp>
        <p:nvSpPr>
          <p:cNvPr id="51203" name="Foliennummernplatzhalter 3">
            <a:extLst>
              <a:ext uri="{FF2B5EF4-FFF2-40B4-BE49-F238E27FC236}">
                <a16:creationId xmlns:a16="http://schemas.microsoft.com/office/drawing/2014/main" id="{C553E267-8CD7-401E-80FD-3CE05D252D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269709B-8A04-4889-9B6D-B8D00CA86A5B}" type="slidenum">
              <a:rPr lang="de-CH" altLang="de-DE" smtClean="0">
                <a:latin typeface="Calibri" panose="020F0502020204030204" pitchFamily="34" charset="0"/>
              </a:rPr>
              <a:pPr/>
              <a:t>26</a:t>
            </a:fld>
            <a:endParaRPr lang="de-CH" altLang="de-DE">
              <a:latin typeface="Calibri" panose="020F0502020204030204" pitchFamily="34" charset="0"/>
            </a:endParaRPr>
          </a:p>
        </p:txBody>
      </p:sp>
    </p:spTree>
    <p:extLst>
      <p:ext uri="{BB962C8B-B14F-4D97-AF65-F5344CB8AC3E}">
        <p14:creationId xmlns:p14="http://schemas.microsoft.com/office/powerpoint/2010/main" val="3823685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Folienbildplatzhalter 1">
            <a:extLst>
              <a:ext uri="{FF2B5EF4-FFF2-40B4-BE49-F238E27FC236}">
                <a16:creationId xmlns:a16="http://schemas.microsoft.com/office/drawing/2014/main" id="{49978FEE-D7C8-42C1-B05B-04C5CAEB25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izenplatzhalter 2">
            <a:extLst>
              <a:ext uri="{FF2B5EF4-FFF2-40B4-BE49-F238E27FC236}">
                <a16:creationId xmlns:a16="http://schemas.microsoft.com/office/drawing/2014/main" id="{F112E3A7-DBC5-42B8-8F76-9E7DAD0521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b="1" u="none" dirty="0" err="1"/>
              <a:t>Propositions</a:t>
            </a:r>
            <a:r>
              <a:rPr lang="de-CH" altLang="de-DE" b="1" u="none" dirty="0"/>
              <a:t> de </a:t>
            </a:r>
            <a:r>
              <a:rPr lang="de-CH" altLang="de-DE" b="1" u="none" dirty="0" err="1"/>
              <a:t>célébrations</a:t>
            </a:r>
            <a:endParaRPr lang="de-CH" altLang="de-DE" b="1" u="none" dirty="0">
              <a:cs typeface="Calibri"/>
            </a:endParaRPr>
          </a:p>
          <a:p>
            <a:endParaRPr lang="de-CH" altLang="de-DE" b="1" dirty="0"/>
          </a:p>
          <a:p>
            <a:r>
              <a:rPr lang="de-CH" altLang="de-DE" b="1" dirty="0" err="1">
                <a:ea typeface="Calibri"/>
                <a:cs typeface="Calibri"/>
              </a:rPr>
              <a:t>Chaque</a:t>
            </a:r>
            <a:r>
              <a:rPr lang="de-CH" altLang="de-DE" b="1" dirty="0">
                <a:ea typeface="Calibri"/>
                <a:cs typeface="Calibri"/>
              </a:rPr>
              <a:t> </a:t>
            </a:r>
            <a:r>
              <a:rPr lang="de-CH" altLang="de-DE" b="1" dirty="0" err="1">
                <a:ea typeface="Calibri"/>
                <a:cs typeface="Calibri"/>
              </a:rPr>
              <a:t>geste</a:t>
            </a:r>
            <a:r>
              <a:rPr lang="de-CH" altLang="de-DE" b="1" dirty="0">
                <a:ea typeface="Calibri"/>
                <a:cs typeface="Calibri"/>
              </a:rPr>
              <a:t> </a:t>
            </a:r>
            <a:r>
              <a:rPr lang="de-CH" altLang="de-DE" b="1" dirty="0" err="1">
                <a:ea typeface="Calibri"/>
                <a:cs typeface="Calibri"/>
              </a:rPr>
              <a:t>compte</a:t>
            </a:r>
            <a:endParaRPr lang="de-CH" altLang="de-DE" b="1" dirty="0">
              <a:ea typeface="Calibri"/>
              <a:cs typeface="Calibri"/>
            </a:endParaRPr>
          </a:p>
          <a:p>
            <a:pPr algn="l"/>
            <a:r>
              <a:rPr lang="fr-CH" altLang="de-DE" sz="1200" b="0" i="0" u="none" strike="noStrike" kern="1200" baseline="0" dirty="0">
                <a:solidFill>
                  <a:schemeClr val="tx1"/>
                </a:solidFill>
                <a:latin typeface="+mn-lt"/>
                <a:ea typeface="+mn-ea"/>
                <a:cs typeface="+mn-cs"/>
              </a:rPr>
              <a:t>Par </a:t>
            </a:r>
            <a:r>
              <a:rPr lang="fr-CH" sz="1800" b="0" i="1" u="none" strike="noStrike" baseline="0" dirty="0">
                <a:latin typeface="FiraSans-MediumItalic"/>
              </a:rPr>
              <a:t>Barbara Brunner Roth, </a:t>
            </a:r>
            <a:r>
              <a:rPr lang="fr-CH" sz="1800" b="0" i="1" u="none" strike="noStrike" baseline="0" dirty="0">
                <a:latin typeface="FiraSans-LightItalic"/>
              </a:rPr>
              <a:t>Pasteure réformée, Fällanden</a:t>
            </a:r>
          </a:p>
          <a:p>
            <a:pPr algn="l"/>
            <a:r>
              <a:rPr lang="fr-CH" sz="1800" b="0" i="0" u="none" strike="noStrike" baseline="0" dirty="0">
                <a:latin typeface="FiraSans-MediumItalic"/>
              </a:rPr>
              <a:t>Et</a:t>
            </a:r>
            <a:r>
              <a:rPr lang="fr-CH" sz="1800" b="0" i="1" u="none" strike="noStrike" baseline="0" dirty="0">
                <a:latin typeface="FiraSans-MediumItalic"/>
              </a:rPr>
              <a:t> Felix Hunger, </a:t>
            </a:r>
            <a:r>
              <a:rPr lang="fr-CH" sz="1800" b="0" i="1" u="none" strike="noStrike" baseline="0" dirty="0">
                <a:latin typeface="FiraSans-LightItalic"/>
              </a:rPr>
              <a:t>Administrateur paroissial, Illnau-</a:t>
            </a:r>
            <a:r>
              <a:rPr lang="fr-CH" sz="1800" b="0" i="1" u="none" strike="noStrike" baseline="0" dirty="0" err="1">
                <a:latin typeface="FiraSans-LightItalic"/>
              </a:rPr>
              <a:t>Effretikon</a:t>
            </a:r>
            <a:endParaRPr lang="fr-FR" altLang="de-DE" sz="1200" b="0" i="0" u="none" strike="noStrike" kern="1200" baseline="0" dirty="0">
              <a:solidFill>
                <a:schemeClr val="tx1"/>
              </a:solidFill>
              <a:latin typeface="+mn-lt"/>
              <a:ea typeface="+mn-ea"/>
              <a:cs typeface="+mn-cs"/>
            </a:endParaRPr>
          </a:p>
          <a:p>
            <a:r>
              <a:rPr lang="fr-CH" i="1" dirty="0">
                <a:ea typeface="Calibri"/>
                <a:cs typeface="Calibri"/>
              </a:rPr>
              <a:t>Cette proposition de cérémonie commence par partir des paires de mains représentées sur une tenture de Carême, invitant à réfléchir sur les fonctions des parties corporelles dans l'ensemble. La célébration œcuménique pour les familles explore la signification de la comparaison faite par Paul entre le corps et la communauté chrétienne. Chaque geste compte pour la sauvegarde de la Création, et la proposition encourage à envisager le monde que nous voulons pour nous-mêmes, nos descendants, et la Création.</a:t>
            </a:r>
            <a:endParaRPr lang="fr-CH" dirty="0">
              <a:ea typeface="Calibri"/>
              <a:cs typeface="Calibri"/>
            </a:endParaRPr>
          </a:p>
          <a:p>
            <a:r>
              <a:rPr lang="fr-CH" i="1" dirty="0">
                <a:ea typeface="Calibri"/>
                <a:cs typeface="Calibri"/>
              </a:rPr>
              <a:t>La célébration propose une variété d'éléments, dont l'accrochage ou la projection de la tenture de Carême, la préparation de panneaux pour les empreintes de mains, et l'utilisation d'un globe terrestre gonflable.</a:t>
            </a:r>
            <a:endParaRPr lang="fr-CH" dirty="0">
              <a:ea typeface="Calibri"/>
              <a:cs typeface="Calibri"/>
            </a:endParaRPr>
          </a:p>
          <a:p>
            <a:r>
              <a:rPr lang="fr-CH" i="1" dirty="0">
                <a:ea typeface="Calibri"/>
                <a:cs typeface="Calibri"/>
              </a:rPr>
              <a:t>La célébration inclut également des moments de chants, de prières, de musique, de scènes de lecture, et des pistes basées sur le psaume 84</a:t>
            </a:r>
            <a:endParaRPr lang="fr-CH" dirty="0">
              <a:ea typeface="Calibri"/>
              <a:cs typeface="Calibri"/>
            </a:endParaRPr>
          </a:p>
          <a:p>
            <a:r>
              <a:rPr lang="fr-CH" i="1" dirty="0">
                <a:ea typeface="Calibri"/>
                <a:cs typeface="Calibri"/>
              </a:rPr>
              <a:t>L'ensemble de la célébration encourage l'engagement actif et la réflexion sur la responsabilité envers la Création, utilisant des symboles tels que la tenture de Carême et les empreintes de mains pour renforcer le message. La proposition souligne l'importance de chaque geste dans la construction d'un monde durable.</a:t>
            </a:r>
            <a:endParaRPr lang="fr-CH" dirty="0">
              <a:ea typeface="Calibri"/>
              <a:cs typeface="Calibri"/>
            </a:endParaRPr>
          </a:p>
          <a:p>
            <a:endParaRPr lang="fr-CH" sz="1800" i="1" u="none" strike="noStrike" kern="1200" baseline="0" dirty="0">
              <a:solidFill>
                <a:schemeClr val="tx1"/>
              </a:solidFill>
              <a:latin typeface="FiraSans-LightItalic"/>
            </a:endParaRPr>
          </a:p>
          <a:p>
            <a:r>
              <a:rPr lang="fr-FR" altLang="de-DE" b="1" dirty="0">
                <a:latin typeface="Calibri" panose="020F0502020204030204"/>
                <a:ea typeface="Calibri" panose="020F0502020204030204"/>
                <a:cs typeface="Calibri" panose="020F0502020204030204"/>
              </a:rPr>
              <a:t>Vous êtes le sel de la terre</a:t>
            </a:r>
            <a:endParaRPr lang="fr-FR" altLang="de-DE" b="1" u="none" strike="noStrike" kern="1200" baseline="0" dirty="0">
              <a:solidFill>
                <a:schemeClr val="tx1"/>
              </a:solidFill>
              <a:latin typeface="Calibri" panose="020F0502020204030204"/>
              <a:ea typeface="Calibri" panose="020F0502020204030204"/>
              <a:cs typeface="Calibri" panose="020F0502020204030204"/>
            </a:endParaRPr>
          </a:p>
          <a:p>
            <a:pPr algn="l"/>
            <a:r>
              <a:rPr lang="fr-CH" sz="1200" b="0" i="0" u="none" strike="noStrike" kern="1200" baseline="0" dirty="0">
                <a:solidFill>
                  <a:schemeClr val="tx1"/>
                </a:solidFill>
                <a:latin typeface="+mn-lt"/>
                <a:ea typeface="+mn-ea"/>
                <a:cs typeface="+mn-cs"/>
              </a:rPr>
              <a:t>Par</a:t>
            </a:r>
            <a:r>
              <a:rPr lang="fr-CH" sz="1200" b="0" i="1" u="none" strike="noStrike" kern="1200" baseline="0" dirty="0">
                <a:solidFill>
                  <a:schemeClr val="tx1"/>
                </a:solidFill>
                <a:latin typeface="+mn-lt"/>
                <a:ea typeface="+mn-ea"/>
                <a:cs typeface="+mn-cs"/>
              </a:rPr>
              <a:t> </a:t>
            </a:r>
            <a:r>
              <a:rPr lang="fr-CH" sz="1800" b="0" i="1" u="none" strike="noStrike" baseline="0" dirty="0">
                <a:latin typeface="FiraSans-MediumItalic"/>
              </a:rPr>
              <a:t>Catherine </a:t>
            </a:r>
            <a:r>
              <a:rPr lang="fr-CH" sz="1800" b="0" i="1" u="none" strike="noStrike" baseline="0" dirty="0" err="1">
                <a:latin typeface="FiraSans-MediumItalic"/>
              </a:rPr>
              <a:t>Dietiker</a:t>
            </a:r>
            <a:r>
              <a:rPr lang="fr-CH" sz="1800" b="0" i="1" u="none" strike="noStrike" baseline="0" dirty="0">
                <a:latin typeface="FiraSans-MediumItalic"/>
              </a:rPr>
              <a:t>, </a:t>
            </a:r>
            <a:r>
              <a:rPr lang="fr-CH" sz="1800" b="0" i="1" u="none" strike="noStrike" baseline="0" dirty="0">
                <a:latin typeface="FiraSans-LightItalic"/>
              </a:rPr>
              <a:t>Pasteure réformée, Cheseaux-</a:t>
            </a:r>
            <a:r>
              <a:rPr lang="fr-CH" sz="1800" b="0" i="1" u="none" strike="noStrike" baseline="0" dirty="0" err="1">
                <a:latin typeface="FiraSans-LightItalic"/>
              </a:rPr>
              <a:t>Romanel</a:t>
            </a:r>
            <a:r>
              <a:rPr lang="fr-CH" sz="1800" b="0" i="1" u="none" strike="noStrike" baseline="0" dirty="0">
                <a:latin typeface="FiraSans-LightItalic"/>
              </a:rPr>
              <a:t>-</a:t>
            </a:r>
            <a:r>
              <a:rPr lang="fr-CH" sz="1800" b="0" i="1" u="none" strike="noStrike" baseline="0" dirty="0" err="1">
                <a:latin typeface="FiraSans-LightItalic"/>
              </a:rPr>
              <a:t>Vernand</a:t>
            </a:r>
            <a:endParaRPr lang="fr-CH" sz="1800" b="0" i="1" u="none" strike="noStrike" baseline="0" dirty="0">
              <a:latin typeface="FiraSans-LightItalic"/>
            </a:endParaRPr>
          </a:p>
          <a:p>
            <a:pPr algn="l"/>
            <a:r>
              <a:rPr lang="fr-CH" sz="1800" b="0" i="0" u="none" strike="noStrike" baseline="0" dirty="0">
                <a:latin typeface="FiraSans-MediumItalic"/>
              </a:rPr>
              <a:t>Et</a:t>
            </a:r>
            <a:r>
              <a:rPr lang="fr-CH" sz="1800" b="0" i="1" u="none" strike="noStrike" baseline="0" dirty="0">
                <a:latin typeface="FiraSans-MediumItalic"/>
              </a:rPr>
              <a:t> l’Abbé Aimé </a:t>
            </a:r>
            <a:r>
              <a:rPr lang="fr-CH" sz="1800" b="0" i="1" u="none" strike="noStrike" baseline="0" dirty="0" err="1">
                <a:latin typeface="FiraSans-MediumItalic"/>
              </a:rPr>
              <a:t>Munyawa</a:t>
            </a:r>
            <a:r>
              <a:rPr lang="fr-CH" sz="1800" b="0" i="1" u="none" strike="noStrike" baseline="0" dirty="0">
                <a:latin typeface="FiraSans-MediumItalic"/>
              </a:rPr>
              <a:t>, </a:t>
            </a:r>
            <a:r>
              <a:rPr lang="fr-CH" sz="1800" b="0" i="1" u="none" strike="noStrike" baseline="0" dirty="0">
                <a:latin typeface="FiraSans-LightItalic"/>
              </a:rPr>
              <a:t>Prêtre catholique, Prilly.</a:t>
            </a:r>
            <a:endParaRPr lang="fr-CH" sz="1200" b="0" i="1" u="none" strike="noStrike" kern="1200" baseline="0" dirty="0">
              <a:solidFill>
                <a:schemeClr val="tx1"/>
              </a:solidFill>
              <a:latin typeface="+mn-lt"/>
              <a:ea typeface="+mn-ea"/>
              <a:cs typeface="+mn-cs"/>
            </a:endParaRPr>
          </a:p>
          <a:p>
            <a:r>
              <a:rPr lang="fr-FR" dirty="0"/>
              <a:t>La célébration tourne autour du récit de la Création, mettant l'accent sur la responsabilité humaine dans les relations avec Dieu, autrui et la terre. Des éléments symboliques comprennent des corbeilles de pain salé et non salé, un tableau représentant une salière, et des notes autocollantes distribuées. Le service intègre des prières, des psaumes, des lectures (Jérémie 2:7, Matthieu 5:13–16) et des moments de réflexion. Une session interactive impliquant la dégustation de pain met en évidence la dégradation de la Terre. Le message se concentre sur le fait d'être le "sel de la terre", mettant l'accent sur l'humilité et une action efficace pour restaurer la saveur et l'harmonie. Le thème central concerne la justice climatique et la transformation intérieure, exhortant les participants à partager le "sel de la vie" pour un but renouvelé et une action chrétienne confiante et responsable.</a:t>
            </a:r>
            <a:endParaRPr lang="fr-FR" dirty="0">
              <a:ea typeface="Calibri"/>
              <a:cs typeface="Calibri"/>
            </a:endParaRPr>
          </a:p>
          <a:p>
            <a:endParaRPr lang="fr-CH" dirty="0"/>
          </a:p>
          <a:p>
            <a:r>
              <a:rPr lang="fr-CH" sz="1200" b="0" i="0" u="none" strike="noStrike" kern="1200" baseline="0" dirty="0">
                <a:solidFill>
                  <a:schemeClr val="tx1"/>
                </a:solidFill>
                <a:latin typeface="+mn-lt"/>
                <a:ea typeface="+mn-ea"/>
                <a:cs typeface="+mn-cs"/>
              </a:rPr>
              <a:t>Les textes et célébrations dans leur intégralité sont disponibles sur : </a:t>
            </a:r>
            <a:r>
              <a:rPr lang="fr-CH" sz="1200" b="1" i="0" u="none" strike="noStrike" kern="1200" baseline="0" dirty="0">
                <a:solidFill>
                  <a:schemeClr val="tx1"/>
                </a:solidFill>
                <a:latin typeface="+mn-lt"/>
                <a:ea typeface="+mn-ea"/>
                <a:cs typeface="+mn-cs"/>
              </a:rPr>
              <a:t>voir-et-agir.ch</a:t>
            </a:r>
            <a:endParaRPr lang="fr-CH" altLang="de-DE" sz="1200" b="1" i="0" u="none" strike="noStrike" kern="1200" baseline="0" dirty="0">
              <a:solidFill>
                <a:schemeClr val="tx1"/>
              </a:solidFill>
              <a:latin typeface="+mn-lt"/>
              <a:ea typeface="Calibri"/>
              <a:cs typeface="Calibri"/>
            </a:endParaRPr>
          </a:p>
          <a:p>
            <a:endParaRPr lang="de-CH" altLang="de-DE" b="0" u="none" dirty="0"/>
          </a:p>
        </p:txBody>
      </p:sp>
      <p:sp>
        <p:nvSpPr>
          <p:cNvPr id="51203" name="Foliennummernplatzhalter 3">
            <a:extLst>
              <a:ext uri="{FF2B5EF4-FFF2-40B4-BE49-F238E27FC236}">
                <a16:creationId xmlns:a16="http://schemas.microsoft.com/office/drawing/2014/main" id="{C553E267-8CD7-401E-80FD-3CE05D252D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269709B-8A04-4889-9B6D-B8D00CA86A5B}" type="slidenum">
              <a:rPr lang="de-CH" altLang="de-DE" smtClean="0">
                <a:latin typeface="Calibri" panose="020F0502020204030204" pitchFamily="34" charset="0"/>
              </a:rPr>
              <a:pPr/>
              <a:t>27</a:t>
            </a:fld>
            <a:endParaRPr lang="de-CH" altLang="de-DE">
              <a:latin typeface="Calibri" panose="020F0502020204030204" pitchFamily="34" charset="0"/>
            </a:endParaRPr>
          </a:p>
        </p:txBody>
      </p:sp>
    </p:spTree>
    <p:extLst>
      <p:ext uri="{BB962C8B-B14F-4D97-AF65-F5344CB8AC3E}">
        <p14:creationId xmlns:p14="http://schemas.microsoft.com/office/powerpoint/2010/main" val="3563064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Espace réservé de l'image des diapositives 1">
            <a:extLst>
              <a:ext uri="{FF2B5EF4-FFF2-40B4-BE49-F238E27FC236}">
                <a16:creationId xmlns:a16="http://schemas.microsoft.com/office/drawing/2014/main" id="{A6D2DB6E-44F2-49E1-8610-9E9F70AA47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Espace réservé des notes 2">
            <a:extLst>
              <a:ext uri="{FF2B5EF4-FFF2-40B4-BE49-F238E27FC236}">
                <a16:creationId xmlns:a16="http://schemas.microsoft.com/office/drawing/2014/main" id="{F005732B-E2D0-458A-AE72-DE89B2993F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dirty="0"/>
              <a:t>Voici les différentes actions auxquelles vous pouvez participer durant la campagne afin de soutenir nos actions.</a:t>
            </a:r>
          </a:p>
          <a:p>
            <a:endParaRPr lang="fr-FR" altLang="fr-FR" dirty="0"/>
          </a:p>
          <a:p>
            <a:r>
              <a:rPr lang="fr-FR" altLang="fr-FR" dirty="0"/>
              <a:t>La journée d'action,</a:t>
            </a:r>
            <a:r>
              <a:rPr lang="fr-FR" altLang="fr-FR" b="0" dirty="0"/>
              <a:t> qui aura lieu le samedi </a:t>
            </a:r>
            <a:r>
              <a:rPr lang="fr-FR" altLang="fr-FR" dirty="0"/>
              <a:t>16 mars 2024</a:t>
            </a:r>
            <a:r>
              <a:rPr lang="fr-FR" altLang="fr-FR" b="0" dirty="0"/>
              <a:t>, consiste à organiser une vente de roses équitables et d’en reverser la recette à nos projets.</a:t>
            </a:r>
            <a:r>
              <a:rPr lang="fr-FR" altLang="fr-FR" dirty="0"/>
              <a:t> </a:t>
            </a:r>
            <a:endParaRPr lang="fr-FR" altLang="fr-FR" b="0" dirty="0">
              <a:ea typeface="Calibri"/>
              <a:cs typeface="Calibri"/>
            </a:endParaRPr>
          </a:p>
          <a:p>
            <a:pPr algn="l"/>
            <a:r>
              <a:rPr lang="fr-CH" sz="1800" b="0" i="0" u="none" strike="noStrike" baseline="0" dirty="0">
                <a:latin typeface="FiraSans-Light" panose="020B0403050000020004"/>
              </a:rPr>
              <a:t>Informations complémentaires :</a:t>
            </a:r>
            <a:endParaRPr lang="fr-CH" sz="1800" b="0" i="0" u="none" strike="noStrike" baseline="0" dirty="0">
              <a:latin typeface="FiraSans-Book"/>
            </a:endParaRPr>
          </a:p>
          <a:p>
            <a:pPr algn="l"/>
            <a:r>
              <a:rPr lang="fr-CH" sz="1800" b="0" i="0" u="none" strike="noStrike" baseline="0" dirty="0">
                <a:latin typeface="FiraSans-Book"/>
              </a:rPr>
              <a:t>www.voir-et-agir.ch/action</a:t>
            </a:r>
            <a:endParaRPr lang="fr-FR" altLang="fr-FR" b="0" dirty="0"/>
          </a:p>
          <a:p>
            <a:endParaRPr lang="fr-FR" alt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b="0" dirty="0"/>
              <a:t>Encouragez votre boulangerie à participer au </a:t>
            </a:r>
            <a:r>
              <a:rPr lang="fr-FR" altLang="fr-FR" b="1" dirty="0"/>
              <a:t>Pain du Partage</a:t>
            </a:r>
            <a:r>
              <a:rPr lang="fr-FR" altLang="fr-FR" b="0" dirty="0"/>
              <a:t>, qui se tiendra tout au long de la campagne. Cela consiste à reverser 50 centimes à nos projets pour chaque pain vendu.</a:t>
            </a:r>
            <a:r>
              <a:rPr lang="fr-CH" sz="1200" b="0" i="0" u="none" strike="noStrike" baseline="0" dirty="0">
                <a:latin typeface="FiraSans-Light" panose="020B04030500000200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b="0" i="0" u="none" strike="noStrike" baseline="0" dirty="0">
                <a:latin typeface="FiraSans-Light" panose="020B0403050000020004"/>
              </a:rPr>
              <a:t>Informations complémentaires : </a:t>
            </a:r>
            <a:r>
              <a:rPr lang="fr-CH" sz="1200" b="0" i="0" u="none" strike="noStrike" baseline="0" dirty="0">
                <a:latin typeface="FiraSans-Book"/>
              </a:rPr>
              <a:t>www.voir-et-agir.ch/pain</a:t>
            </a:r>
            <a:endParaRPr lang="fr-FR" altLang="fr-FR" b="0" dirty="0"/>
          </a:p>
          <a:p>
            <a:endParaRPr lang="fr-FR" altLang="fr-FR" b="0" dirty="0"/>
          </a:p>
          <a:p>
            <a:r>
              <a:rPr lang="fr-FR" altLang="fr-FR" b="0" dirty="0"/>
              <a:t>Les fonds récoltés pendant les </a:t>
            </a:r>
            <a:r>
              <a:rPr lang="fr-FR" altLang="fr-FR" b="1" dirty="0"/>
              <a:t>soupes de carême </a:t>
            </a:r>
            <a:r>
              <a:rPr lang="fr-FR" altLang="fr-FR" b="0" dirty="0"/>
              <a:t>participent également à la réalisation de nos projets. </a:t>
            </a:r>
          </a:p>
          <a:p>
            <a:pPr algn="l"/>
            <a:r>
              <a:rPr lang="fr-CH" sz="1800" b="0" i="0" u="none" strike="noStrike" baseline="0" dirty="0">
                <a:latin typeface="FiraSans-Light" panose="020B0403050000020004"/>
              </a:rPr>
              <a:t>Vous trouverez plusieurs idées pour organiser votre soupe de carême sur : </a:t>
            </a:r>
            <a:r>
              <a:rPr lang="fr-CH" sz="1800" b="0" i="0" u="none" strike="noStrike" baseline="0" dirty="0">
                <a:latin typeface="FiraSans-Book"/>
              </a:rPr>
              <a:t>www.voir-et-agir.ch/soupe</a:t>
            </a:r>
            <a:endParaRPr lang="fr-FR" altLang="fr-FR" b="0" dirty="0"/>
          </a:p>
          <a:p>
            <a:endParaRPr lang="fr-FR" altLang="fr-FR" b="0" dirty="0"/>
          </a:p>
          <a:p>
            <a:r>
              <a:rPr lang="fr-CH" altLang="fr-FR" b="0" dirty="0"/>
              <a:t>Pendant</a:t>
            </a:r>
            <a:r>
              <a:rPr lang="fr-CH" altLang="fr-FR" b="1" dirty="0"/>
              <a:t> le jeûne</a:t>
            </a:r>
            <a:r>
              <a:rPr lang="fr-CH" altLang="fr-FR" b="0" dirty="0"/>
              <a:t>, la relation à la Terre et à tous les êtres vivants change et la manière de se nourrir acquiert un autre sens. Rejoignez un groupe de jeûne et testez cette discipline </a:t>
            </a:r>
            <a:r>
              <a:rPr lang="fr-CH" altLang="fr-FR" b="0" dirty="0" err="1"/>
              <a:t>encadré·e</a:t>
            </a:r>
            <a:r>
              <a:rPr lang="fr-CH" altLang="fr-FR" b="0" dirty="0"/>
              <a:t> par </a:t>
            </a:r>
            <a:r>
              <a:rPr lang="fr-CH" altLang="fr-FR" b="0" dirty="0" err="1"/>
              <a:t>un·e</a:t>
            </a:r>
            <a:r>
              <a:rPr lang="fr-CH" altLang="fr-FR" b="0" dirty="0"/>
              <a:t> </a:t>
            </a:r>
            <a:r>
              <a:rPr lang="fr-CH" altLang="fr-FR" b="0" dirty="0" err="1"/>
              <a:t>professionnel·le</a:t>
            </a:r>
            <a:r>
              <a:rPr lang="fr-CH" altLang="fr-FR" b="0" dirty="0"/>
              <a:t> du jeûne. Vous pourrez aussi échanger avec les autres jeûneuses et jeûneurs. </a:t>
            </a:r>
          </a:p>
          <a:p>
            <a:r>
              <a:rPr lang="fr-CH" altLang="fr-FR" b="0" dirty="0"/>
              <a:t>Vous trouverez les groupes près de chez vous sur : www.voir-et-agir.ch/jeuner-ensemble</a:t>
            </a:r>
            <a:endParaRPr lang="fr-FR" altLang="fr-FR" b="0" dirty="0"/>
          </a:p>
        </p:txBody>
      </p:sp>
      <p:sp>
        <p:nvSpPr>
          <p:cNvPr id="55299" name="Espace réservé du numéro de diapositive 3">
            <a:extLst>
              <a:ext uri="{FF2B5EF4-FFF2-40B4-BE49-F238E27FC236}">
                <a16:creationId xmlns:a16="http://schemas.microsoft.com/office/drawing/2014/main" id="{19D94E0B-9D8E-4D75-9727-BA96601D2E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CBE220D-618C-4DC0-8655-48FD3701CFDC}" type="slidenum">
              <a:rPr lang="de-CH" altLang="fr-FR" smtClean="0">
                <a:latin typeface="Calibri" panose="020F0502020204030204" pitchFamily="34" charset="0"/>
              </a:rPr>
              <a:pPr/>
              <a:t>28</a:t>
            </a:fld>
            <a:endParaRPr lang="de-CH" altLang="fr-FR">
              <a:latin typeface="Calibri" panose="020F0502020204030204" pitchFamily="34" charset="0"/>
            </a:endParaRPr>
          </a:p>
        </p:txBody>
      </p:sp>
    </p:spTree>
    <p:extLst>
      <p:ext uri="{BB962C8B-B14F-4D97-AF65-F5344CB8AC3E}">
        <p14:creationId xmlns:p14="http://schemas.microsoft.com/office/powerpoint/2010/main" val="1090423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Voici la liste des évènements organisés en présence de notre hôte de campagne, Safiatou Baldé </a:t>
            </a:r>
            <a:r>
              <a:rPr lang="fr-CH" dirty="0" err="1"/>
              <a:t>Loum</a:t>
            </a:r>
            <a:r>
              <a:rPr lang="fr-CH" dirty="0"/>
              <a:t>. Ils sont ouverts à tous.</a:t>
            </a:r>
          </a:p>
          <a:p>
            <a:endParaRPr lang="fr-CH" dirty="0"/>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29</a:t>
            </a:fld>
            <a:endParaRPr lang="de-CH"/>
          </a:p>
        </p:txBody>
      </p:sp>
    </p:spTree>
    <p:extLst>
      <p:ext uri="{BB962C8B-B14F-4D97-AF65-F5344CB8AC3E}">
        <p14:creationId xmlns:p14="http://schemas.microsoft.com/office/powerpoint/2010/main" val="995028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Si vous souhaitez approfondir les thématiques de la justice climatique et les actions individuelles et collectives, voici une liste de films et documentaires à regarder. </a:t>
            </a:r>
          </a:p>
          <a:p>
            <a:r>
              <a:rPr lang="fr-CH" dirty="0">
                <a:cs typeface="Calibri"/>
              </a:rPr>
              <a:t>Plus chauds que le climat raconte l'histoire d'action collective ici en Suisse, à Bienne. </a:t>
            </a:r>
            <a:endParaRPr lang="fr-CH" dirty="0">
              <a:ea typeface="Calibri"/>
              <a:cs typeface="Calibri"/>
            </a:endParaRPr>
          </a:p>
          <a:p>
            <a:r>
              <a:rPr lang="fr-CH" dirty="0">
                <a:ea typeface="Calibri"/>
                <a:cs typeface="Calibri"/>
              </a:rPr>
              <a:t>Hands on ! Est un film sur trois actions collectives dans le monde, en Europe, en Afrique, et en Amérique du Nord</a:t>
            </a:r>
          </a:p>
          <a:p>
            <a:r>
              <a:rPr lang="fr-CH" dirty="0">
                <a:ea typeface="Calibri"/>
                <a:cs typeface="Calibri"/>
              </a:rPr>
              <a:t>Ferlo est le film de l'EPER sur l'association CERFLA, le travail de Safiatou, notre hôte cette année. </a:t>
            </a:r>
          </a:p>
          <a:p>
            <a:endParaRPr lang="fr-CH" dirty="0"/>
          </a:p>
          <a:p>
            <a:r>
              <a:rPr lang="fr-CH" dirty="0"/>
              <a:t>Cette liste est également disponible, avec encore plus de suggestions, à l’adresse suivante : </a:t>
            </a:r>
            <a:r>
              <a:rPr lang="fr-CH" b="1" dirty="0"/>
              <a:t>voir-et-agir.ch....</a:t>
            </a:r>
            <a:endParaRPr lang="fr-CH" dirty="0">
              <a:cs typeface="Calibri"/>
            </a:endParaRPr>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30</a:t>
            </a:fld>
            <a:endParaRPr lang="de-CH"/>
          </a:p>
        </p:txBody>
      </p:sp>
    </p:spTree>
    <p:extLst>
      <p:ext uri="{BB962C8B-B14F-4D97-AF65-F5344CB8AC3E}">
        <p14:creationId xmlns:p14="http://schemas.microsoft.com/office/powerpoint/2010/main" val="757075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2065" marR="5080">
              <a:spcBef>
                <a:spcPts val="100"/>
              </a:spcBef>
            </a:pPr>
            <a:r>
              <a:rPr lang="fr-CH" sz="1400" dirty="0">
                <a:latin typeface="+mn-lt"/>
                <a:cs typeface="Calibri"/>
              </a:rPr>
              <a:t>Chaque geste est important. Chaque dixième</a:t>
            </a:r>
            <a:r>
              <a:rPr lang="fr-CH" sz="1400" dirty="0">
                <a:latin typeface="+mn-lt"/>
              </a:rPr>
              <a:t> de</a:t>
            </a:r>
            <a:r>
              <a:rPr lang="fr-CH" sz="1400" dirty="0">
                <a:latin typeface="+mn-lt"/>
                <a:cs typeface="Calibri"/>
              </a:rPr>
              <a:t> degré a des répercussions qui ne sont pas négligeables. Ici, nous pouvons observer les conséquences sur l’environnement avec un réchauffement planétaire à 1,5°C et un réchauffement planétaire à 2°C. </a:t>
            </a:r>
            <a:endParaRPr lang="fr-CH" sz="1400" dirty="0">
              <a:latin typeface="+mn-lt"/>
            </a:endParaRPr>
          </a:p>
          <a:p>
            <a:pPr marL="297815" marR="5080" indent="-285750">
              <a:spcBef>
                <a:spcPts val="100"/>
              </a:spcBef>
              <a:buFont typeface="Arial"/>
              <a:buChar char="•"/>
            </a:pPr>
            <a:r>
              <a:rPr lang="fr-CH" sz="1400" dirty="0">
                <a:latin typeface="+mn-lt"/>
              </a:rPr>
              <a:t>Une baisse de 3 millions de tonnes pour les poissons au lieu de 1.5 million de tonnes</a:t>
            </a:r>
            <a:endParaRPr lang="fr-CH" sz="1400" dirty="0">
              <a:latin typeface="+mn-lt"/>
              <a:cs typeface="Calibri" panose="020F0502020204030204"/>
            </a:endParaRPr>
          </a:p>
          <a:p>
            <a:pPr marL="297180" marR="5080" indent="-285115">
              <a:spcBef>
                <a:spcPts val="100"/>
              </a:spcBef>
              <a:buFont typeface="Arial"/>
              <a:buChar char="•"/>
            </a:pPr>
            <a:r>
              <a:rPr lang="fr-CH" sz="1400" dirty="0">
                <a:latin typeface="+mn-lt"/>
              </a:rPr>
              <a:t>Une réduction de 7% des rendements agricoles (au lieu de 3%)</a:t>
            </a:r>
            <a:endParaRPr lang="fr-CH" sz="1400" dirty="0">
              <a:latin typeface="+mn-lt"/>
              <a:cs typeface="Calibri"/>
            </a:endParaRPr>
          </a:p>
          <a:p>
            <a:pPr marL="297180" marR="5080" indent="-285115">
              <a:spcBef>
                <a:spcPts val="100"/>
              </a:spcBef>
              <a:buFont typeface="Arial"/>
              <a:buChar char="•"/>
            </a:pPr>
            <a:r>
              <a:rPr lang="fr-CH" sz="1400" dirty="0">
                <a:latin typeface="+mn-lt"/>
                <a:cs typeface="Calibri"/>
              </a:rPr>
              <a:t>Et la température sera 2,6x plus intense avec une augmentation de 0,5°</a:t>
            </a:r>
            <a:endParaRPr lang="fr-CH" sz="1400" kern="1200" noProof="0" dirty="0">
              <a:solidFill>
                <a:schemeClr val="tx1"/>
              </a:solidFill>
              <a:effectLst/>
              <a:latin typeface="+mn-lt"/>
              <a:cs typeface="Calibri"/>
            </a:endParaRPr>
          </a:p>
          <a:p>
            <a:pPr marL="297180" marR="5080" indent="-285115">
              <a:spcBef>
                <a:spcPts val="100"/>
              </a:spcBef>
              <a:buFont typeface="Arial"/>
              <a:buChar char="•"/>
            </a:pPr>
            <a:endParaRPr lang="fr-CH" sz="1400" dirty="0">
              <a:latin typeface="+mn-lt"/>
              <a:cs typeface="Calibri"/>
            </a:endParaRPr>
          </a:p>
          <a:p>
            <a:pPr lvl="1"/>
            <a:endParaRPr lang="fr-CH" dirty="0">
              <a:cs typeface="Calibri"/>
            </a:endParaRPr>
          </a:p>
        </p:txBody>
      </p:sp>
      <p:sp>
        <p:nvSpPr>
          <p:cNvPr id="1946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3A21905-4AA4-4A0D-8488-E52C1BCA1F79}" type="slidenum">
              <a:rPr lang="de-CH" altLang="de-DE" smtClean="0">
                <a:latin typeface="Calibri" panose="020F0502020204030204" pitchFamily="34" charset="0"/>
              </a:rPr>
              <a:pPr/>
              <a:t>3</a:t>
            </a:fld>
            <a:endParaRPr lang="de-CH" altLang="de-DE">
              <a:latin typeface="Calibri" panose="020F0502020204030204" pitchFamily="34" charset="0"/>
            </a:endParaRPr>
          </a:p>
        </p:txBody>
      </p:sp>
    </p:spTree>
    <p:extLst>
      <p:ext uri="{BB962C8B-B14F-4D97-AF65-F5344CB8AC3E}">
        <p14:creationId xmlns:p14="http://schemas.microsoft.com/office/powerpoint/2010/main" val="24991105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Le site </a:t>
            </a:r>
            <a:r>
              <a:rPr lang="fr-CH" b="1" dirty="0"/>
              <a:t>voir et agir </a:t>
            </a:r>
            <a:r>
              <a:rPr lang="fr-CH" dirty="0"/>
              <a:t>est destiné aux multiplicateurs de notre campagne. Il contient tous les supports nécessaires pour la faire vivre, y compris le matériel de campagne. Vous y trouverez aussi toutes les informations utiles sur la campagne, son thème et son hôte, ainsi que les coordonnées des personnes à contacter en cas de besoin.</a:t>
            </a:r>
          </a:p>
          <a:p>
            <a:endParaRPr lang="fr-CH" dirty="0">
              <a:ea typeface="Calibri"/>
              <a:cs typeface="Calibri"/>
            </a:endParaRPr>
          </a:p>
          <a:p>
            <a:r>
              <a:rPr lang="fr-CH" dirty="0">
                <a:ea typeface="Calibri"/>
                <a:cs typeface="Calibri"/>
              </a:rPr>
              <a:t>Voir et agir/</a:t>
            </a:r>
            <a:r>
              <a:rPr lang="fr-CH" dirty="0" err="1">
                <a:ea typeface="Calibri"/>
                <a:cs typeface="Calibri"/>
              </a:rPr>
              <a:t>material</a:t>
            </a:r>
            <a:endParaRPr lang="fr-CH" dirty="0">
              <a:ea typeface="Calibri"/>
              <a:cs typeface="Calibri"/>
            </a:endParaRPr>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31</a:t>
            </a:fld>
            <a:endParaRPr lang="de-CH"/>
          </a:p>
        </p:txBody>
      </p:sp>
    </p:spTree>
    <p:extLst>
      <p:ext uri="{BB962C8B-B14F-4D97-AF65-F5344CB8AC3E}">
        <p14:creationId xmlns:p14="http://schemas.microsoft.com/office/powerpoint/2010/main" val="33156381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a:t>Fin</a:t>
            </a:r>
            <a:r>
              <a:rPr lang="fr-CH" baseline="0"/>
              <a:t> de la présentation</a:t>
            </a:r>
          </a:p>
          <a:p>
            <a:endParaRPr lang="fr-CH" baseline="0" dirty="0"/>
          </a:p>
          <a:p>
            <a:r>
              <a:rPr lang="en-US" dirty="0"/>
              <a:t>Extraits de Pape François, « Laudate Deum », </a:t>
            </a:r>
            <a:r>
              <a:rPr lang="en-US" dirty="0" err="1"/>
              <a:t>octobre</a:t>
            </a:r>
            <a:r>
              <a:rPr lang="en-US" dirty="0"/>
              <a:t> 2023</a:t>
            </a:r>
          </a:p>
          <a:p>
            <a:endParaRPr lang="en-US" dirty="0"/>
          </a:p>
          <a:p>
            <a:r>
              <a:rPr lang="en-US" dirty="0"/>
              <a:t>69. </a:t>
            </a:r>
            <a:r>
              <a:rPr lang="en-US" dirty="0" err="1"/>
              <a:t>J’invite</a:t>
            </a:r>
            <a:r>
              <a:rPr lang="en-US" dirty="0"/>
              <a:t> chacun à </a:t>
            </a:r>
            <a:r>
              <a:rPr lang="en-US" dirty="0" err="1"/>
              <a:t>accompagner</a:t>
            </a:r>
            <a:r>
              <a:rPr lang="en-US" dirty="0"/>
              <a:t> </a:t>
            </a:r>
            <a:r>
              <a:rPr lang="en-US" dirty="0" err="1"/>
              <a:t>ce</a:t>
            </a:r>
            <a:r>
              <a:rPr lang="en-US" dirty="0"/>
              <a:t> chemin de </a:t>
            </a:r>
            <a:r>
              <a:rPr lang="en-US" dirty="0" err="1"/>
              <a:t>réconciliation</a:t>
            </a:r>
            <a:r>
              <a:rPr lang="en-US" dirty="0"/>
              <a:t> avec le monde qui nous </a:t>
            </a:r>
            <a:r>
              <a:rPr lang="en-US" dirty="0" err="1"/>
              <a:t>accueille</a:t>
            </a:r>
            <a:r>
              <a:rPr lang="en-US" dirty="0"/>
              <a:t>, et à </a:t>
            </a:r>
            <a:r>
              <a:rPr lang="en-US" dirty="0" err="1"/>
              <a:t>l’embellir</a:t>
            </a:r>
            <a:r>
              <a:rPr lang="en-US" dirty="0"/>
              <a:t> de </a:t>
            </a:r>
            <a:r>
              <a:rPr lang="en-US" dirty="0" err="1"/>
              <a:t>sa</a:t>
            </a:r>
            <a:r>
              <a:rPr lang="en-US" dirty="0"/>
              <a:t> contribution, car </a:t>
            </a:r>
            <a:r>
              <a:rPr lang="en-US" dirty="0" err="1"/>
              <a:t>cet</a:t>
            </a:r>
            <a:r>
              <a:rPr lang="en-US" dirty="0"/>
              <a:t> engagement </a:t>
            </a:r>
            <a:r>
              <a:rPr lang="en-US" dirty="0" err="1"/>
              <a:t>concerne</a:t>
            </a:r>
            <a:r>
              <a:rPr lang="en-US" dirty="0"/>
              <a:t> la </a:t>
            </a:r>
            <a:r>
              <a:rPr lang="en-US" dirty="0" err="1"/>
              <a:t>dignité</a:t>
            </a:r>
            <a:r>
              <a:rPr lang="en-US" dirty="0"/>
              <a:t> </a:t>
            </a:r>
            <a:r>
              <a:rPr lang="en-US" dirty="0" err="1"/>
              <a:t>personnelle</a:t>
            </a:r>
            <a:r>
              <a:rPr lang="en-US" dirty="0"/>
              <a:t> et les </a:t>
            </a:r>
            <a:r>
              <a:rPr lang="en-US" dirty="0" err="1"/>
              <a:t>grandes</a:t>
            </a:r>
            <a:r>
              <a:rPr lang="en-US" dirty="0"/>
              <a:t> </a:t>
            </a:r>
            <a:r>
              <a:rPr lang="en-US" dirty="0" err="1"/>
              <a:t>valeurs</a:t>
            </a:r>
            <a:r>
              <a:rPr lang="en-US" dirty="0"/>
              <a:t>. </a:t>
            </a:r>
            <a:r>
              <a:rPr lang="en-US" dirty="0" err="1"/>
              <a:t>Toutefois</a:t>
            </a:r>
            <a:r>
              <a:rPr lang="en-US" dirty="0"/>
              <a:t>, il faut </a:t>
            </a:r>
            <a:r>
              <a:rPr lang="en-US" dirty="0" err="1"/>
              <a:t>être</a:t>
            </a:r>
            <a:r>
              <a:rPr lang="en-US" dirty="0"/>
              <a:t> </a:t>
            </a:r>
            <a:r>
              <a:rPr lang="en-US" dirty="0" err="1"/>
              <a:t>sincère</a:t>
            </a:r>
            <a:r>
              <a:rPr lang="en-US" dirty="0"/>
              <a:t> et </a:t>
            </a:r>
            <a:r>
              <a:rPr lang="en-US" dirty="0" err="1"/>
              <a:t>reconnaître</a:t>
            </a:r>
            <a:r>
              <a:rPr lang="en-US" dirty="0"/>
              <a:t> que les solutions les plus </a:t>
            </a:r>
            <a:r>
              <a:rPr lang="en-US" dirty="0" err="1"/>
              <a:t>efficaces</a:t>
            </a:r>
            <a:r>
              <a:rPr lang="en-US" dirty="0"/>
              <a:t> ne </a:t>
            </a:r>
            <a:r>
              <a:rPr lang="en-US" dirty="0" err="1"/>
              <a:t>viendront</a:t>
            </a:r>
            <a:r>
              <a:rPr lang="en-US" dirty="0"/>
              <a:t> pas </a:t>
            </a:r>
            <a:r>
              <a:rPr lang="en-US" dirty="0" err="1"/>
              <a:t>seulement</a:t>
            </a:r>
            <a:r>
              <a:rPr lang="en-US" dirty="0"/>
              <a:t> </a:t>
            </a:r>
            <a:r>
              <a:rPr lang="en-US" dirty="0" err="1"/>
              <a:t>d’efforts</a:t>
            </a:r>
            <a:r>
              <a:rPr lang="en-US" dirty="0"/>
              <a:t> </a:t>
            </a:r>
            <a:r>
              <a:rPr lang="en-US" dirty="0" err="1"/>
              <a:t>individuels</a:t>
            </a:r>
            <a:r>
              <a:rPr lang="en-US" dirty="0"/>
              <a:t>, </a:t>
            </a:r>
            <a:r>
              <a:rPr lang="en-US" dirty="0" err="1"/>
              <a:t>mais</a:t>
            </a:r>
            <a:r>
              <a:rPr lang="en-US" dirty="0"/>
              <a:t> </a:t>
            </a:r>
            <a:r>
              <a:rPr lang="en-US" dirty="0" err="1"/>
              <a:t>avant</a:t>
            </a:r>
            <a:r>
              <a:rPr lang="en-US" dirty="0"/>
              <a:t> tout des </a:t>
            </a:r>
            <a:r>
              <a:rPr lang="en-US" dirty="0" err="1"/>
              <a:t>grandes</a:t>
            </a:r>
            <a:r>
              <a:rPr lang="en-US" dirty="0"/>
              <a:t> </a:t>
            </a:r>
            <a:r>
              <a:rPr lang="en-US" dirty="0" err="1"/>
              <a:t>décisions</a:t>
            </a:r>
            <a:r>
              <a:rPr lang="en-US" dirty="0"/>
              <a:t> de politique </a:t>
            </a:r>
            <a:r>
              <a:rPr lang="en-US" dirty="0" err="1"/>
              <a:t>nationale</a:t>
            </a:r>
            <a:r>
              <a:rPr lang="en-US" dirty="0"/>
              <a:t> et </a:t>
            </a:r>
            <a:r>
              <a:rPr lang="en-US" dirty="0" err="1"/>
              <a:t>internationale</a:t>
            </a:r>
            <a:r>
              <a:rPr lang="en-US" dirty="0"/>
              <a:t>.</a:t>
            </a:r>
          </a:p>
          <a:p>
            <a:endParaRPr lang="en-US" dirty="0"/>
          </a:p>
          <a:p>
            <a:r>
              <a:rPr lang="en-US" dirty="0"/>
              <a:t>70. </a:t>
            </a:r>
            <a:r>
              <a:rPr lang="en-US" dirty="0" err="1"/>
              <a:t>Cependant</a:t>
            </a:r>
            <a:r>
              <a:rPr lang="en-US" dirty="0"/>
              <a:t>, tout </a:t>
            </a:r>
            <a:r>
              <a:rPr lang="en-US" dirty="0" err="1"/>
              <a:t>s’ajoute</a:t>
            </a:r>
            <a:r>
              <a:rPr lang="en-US" dirty="0"/>
              <a:t>, et </a:t>
            </a:r>
            <a:r>
              <a:rPr lang="en-US" dirty="0" err="1"/>
              <a:t>éviter</a:t>
            </a:r>
            <a:r>
              <a:rPr lang="en-US" dirty="0"/>
              <a:t> </a:t>
            </a:r>
            <a:r>
              <a:rPr lang="en-US" dirty="0" err="1"/>
              <a:t>l’augmentation</a:t>
            </a:r>
            <a:r>
              <a:rPr lang="en-US" dirty="0"/>
              <a:t> d’un </a:t>
            </a:r>
            <a:r>
              <a:rPr lang="en-US" dirty="0" err="1"/>
              <a:t>dixième</a:t>
            </a:r>
            <a:r>
              <a:rPr lang="en-US" dirty="0"/>
              <a:t> de </a:t>
            </a:r>
            <a:r>
              <a:rPr lang="en-US" dirty="0" err="1"/>
              <a:t>degré</a:t>
            </a:r>
            <a:r>
              <a:rPr lang="en-US" dirty="0"/>
              <a:t> de la </a:t>
            </a:r>
            <a:r>
              <a:rPr lang="en-US" dirty="0" err="1"/>
              <a:t>température</a:t>
            </a:r>
            <a:r>
              <a:rPr lang="en-US" dirty="0"/>
              <a:t> </a:t>
            </a:r>
            <a:r>
              <a:rPr lang="en-US" dirty="0" err="1"/>
              <a:t>mondiale</a:t>
            </a:r>
            <a:r>
              <a:rPr lang="en-US" dirty="0"/>
              <a:t> </a:t>
            </a:r>
            <a:r>
              <a:rPr lang="en-US" dirty="0" err="1"/>
              <a:t>peut</a:t>
            </a:r>
            <a:r>
              <a:rPr lang="en-US" dirty="0"/>
              <a:t> déjà </a:t>
            </a:r>
            <a:r>
              <a:rPr lang="en-US" dirty="0" err="1"/>
              <a:t>suffire</a:t>
            </a:r>
            <a:r>
              <a:rPr lang="en-US" dirty="0"/>
              <a:t> à </a:t>
            </a:r>
            <a:r>
              <a:rPr lang="en-US" dirty="0" err="1"/>
              <a:t>épargner</a:t>
            </a:r>
            <a:r>
              <a:rPr lang="en-US" dirty="0"/>
              <a:t> des </a:t>
            </a:r>
            <a:r>
              <a:rPr lang="en-US" dirty="0" err="1"/>
              <a:t>souffrances</a:t>
            </a:r>
            <a:r>
              <a:rPr lang="en-US" dirty="0"/>
              <a:t> à de </a:t>
            </a:r>
            <a:r>
              <a:rPr lang="en-US" dirty="0" err="1"/>
              <a:t>nombreuses</a:t>
            </a:r>
            <a:r>
              <a:rPr lang="en-US" dirty="0"/>
              <a:t> </a:t>
            </a:r>
            <a:r>
              <a:rPr lang="en-US" dirty="0" err="1"/>
              <a:t>personnes</a:t>
            </a:r>
            <a:r>
              <a:rPr lang="en-US" dirty="0"/>
              <a:t>. Mais, </a:t>
            </a:r>
            <a:r>
              <a:rPr lang="en-US" dirty="0" err="1"/>
              <a:t>ce</a:t>
            </a:r>
            <a:r>
              <a:rPr lang="en-US" dirty="0"/>
              <a:t> qui </a:t>
            </a:r>
            <a:r>
              <a:rPr lang="en-US" dirty="0" err="1"/>
              <a:t>compte</a:t>
            </a:r>
            <a:r>
              <a:rPr lang="en-US" dirty="0"/>
              <a:t> </a:t>
            </a:r>
            <a:r>
              <a:rPr lang="en-US" dirty="0" err="1"/>
              <a:t>est</a:t>
            </a:r>
            <a:r>
              <a:rPr lang="en-US" dirty="0"/>
              <a:t> </a:t>
            </a:r>
            <a:r>
              <a:rPr lang="en-US" dirty="0" err="1"/>
              <a:t>une</a:t>
            </a:r>
            <a:r>
              <a:rPr lang="en-US" dirty="0"/>
              <a:t> chose </a:t>
            </a:r>
            <a:r>
              <a:rPr lang="en-US" dirty="0" err="1"/>
              <a:t>moins</a:t>
            </a:r>
            <a:r>
              <a:rPr lang="en-US" dirty="0"/>
              <a:t> quantitative : rappeler </a:t>
            </a:r>
            <a:r>
              <a:rPr lang="en-US" dirty="0" err="1"/>
              <a:t>qu’il</a:t>
            </a:r>
            <a:r>
              <a:rPr lang="en-US" dirty="0"/>
              <a:t> </a:t>
            </a:r>
            <a:r>
              <a:rPr lang="en-US" dirty="0" err="1"/>
              <a:t>n’y</a:t>
            </a:r>
            <a:r>
              <a:rPr lang="en-US" dirty="0"/>
              <a:t> a pas de </a:t>
            </a:r>
            <a:r>
              <a:rPr lang="en-US" dirty="0" err="1"/>
              <a:t>changement</a:t>
            </a:r>
            <a:r>
              <a:rPr lang="en-US" dirty="0"/>
              <a:t> durable sans </a:t>
            </a:r>
            <a:r>
              <a:rPr lang="en-US" dirty="0" err="1"/>
              <a:t>changement</a:t>
            </a:r>
            <a:r>
              <a:rPr lang="en-US" dirty="0"/>
              <a:t> </a:t>
            </a:r>
            <a:r>
              <a:rPr lang="en-US" dirty="0" err="1"/>
              <a:t>culturel</a:t>
            </a:r>
            <a:r>
              <a:rPr lang="en-US" dirty="0"/>
              <a:t>, sans maturation du mode de vie et des convictions des sociétés, et il </a:t>
            </a:r>
            <a:r>
              <a:rPr lang="en-US" dirty="0" err="1"/>
              <a:t>n’y</a:t>
            </a:r>
            <a:r>
              <a:rPr lang="en-US" dirty="0"/>
              <a:t> a pas de </a:t>
            </a:r>
            <a:r>
              <a:rPr lang="en-US" dirty="0" err="1"/>
              <a:t>changement</a:t>
            </a:r>
            <a:r>
              <a:rPr lang="en-US" dirty="0"/>
              <a:t> </a:t>
            </a:r>
            <a:r>
              <a:rPr lang="en-US" dirty="0" err="1"/>
              <a:t>culturel</a:t>
            </a:r>
            <a:r>
              <a:rPr lang="en-US" dirty="0"/>
              <a:t> sans </a:t>
            </a:r>
            <a:r>
              <a:rPr lang="en-US" dirty="0" err="1"/>
              <a:t>changement</a:t>
            </a:r>
            <a:r>
              <a:rPr lang="en-US" dirty="0"/>
              <a:t> chez les </a:t>
            </a:r>
            <a:r>
              <a:rPr lang="en-US" dirty="0" err="1"/>
              <a:t>personnes</a:t>
            </a:r>
            <a:r>
              <a:rPr lang="en-US" dirty="0"/>
              <a:t>.</a:t>
            </a:r>
          </a:p>
          <a:p>
            <a:endParaRPr lang="en-US" dirty="0"/>
          </a:p>
          <a:p>
            <a:r>
              <a:rPr lang="en-US" dirty="0"/>
              <a:t>71. </a:t>
            </a:r>
            <a:r>
              <a:rPr lang="en-US" dirty="0" err="1"/>
              <a:t>L’effort</a:t>
            </a:r>
            <a:r>
              <a:rPr lang="en-US" dirty="0"/>
              <a:t> des ménages pour </a:t>
            </a:r>
            <a:r>
              <a:rPr lang="en-US" dirty="0" err="1"/>
              <a:t>polluer</a:t>
            </a:r>
            <a:r>
              <a:rPr lang="en-US" dirty="0"/>
              <a:t> </a:t>
            </a:r>
            <a:r>
              <a:rPr lang="en-US" dirty="0" err="1"/>
              <a:t>moins</a:t>
            </a:r>
            <a:r>
              <a:rPr lang="en-US" dirty="0"/>
              <a:t>, </a:t>
            </a:r>
            <a:r>
              <a:rPr lang="en-US" dirty="0" err="1"/>
              <a:t>réduire</a:t>
            </a:r>
            <a:r>
              <a:rPr lang="en-US" dirty="0"/>
              <a:t> les </a:t>
            </a:r>
            <a:r>
              <a:rPr lang="en-US" dirty="0" err="1"/>
              <a:t>déchets</a:t>
            </a:r>
            <a:r>
              <a:rPr lang="en-US" dirty="0"/>
              <a:t>, </a:t>
            </a:r>
            <a:r>
              <a:rPr lang="en-US" dirty="0" err="1"/>
              <a:t>consommer</a:t>
            </a:r>
            <a:r>
              <a:rPr lang="en-US" dirty="0"/>
              <a:t> avec </a:t>
            </a:r>
            <a:r>
              <a:rPr lang="en-US" dirty="0" err="1"/>
              <a:t>retenue</a:t>
            </a:r>
            <a:r>
              <a:rPr lang="en-US" dirty="0"/>
              <a:t>, </a:t>
            </a:r>
            <a:r>
              <a:rPr lang="en-US" dirty="0" err="1"/>
              <a:t>crée</a:t>
            </a:r>
            <a:r>
              <a:rPr lang="en-US" dirty="0"/>
              <a:t> </a:t>
            </a:r>
            <a:r>
              <a:rPr lang="en-US" dirty="0" err="1"/>
              <a:t>une</a:t>
            </a:r>
            <a:r>
              <a:rPr lang="en-US" dirty="0"/>
              <a:t> nouvelle culture. Ce seul fait de modifier les habitudes </a:t>
            </a:r>
            <a:r>
              <a:rPr lang="en-US" dirty="0" err="1"/>
              <a:t>personnelles</a:t>
            </a:r>
            <a:r>
              <a:rPr lang="en-US" dirty="0"/>
              <a:t>, </a:t>
            </a:r>
            <a:r>
              <a:rPr lang="en-US" dirty="0" err="1"/>
              <a:t>familiales</a:t>
            </a:r>
            <a:r>
              <a:rPr lang="en-US" dirty="0"/>
              <a:t> et </a:t>
            </a:r>
            <a:r>
              <a:rPr lang="en-US" dirty="0" err="1"/>
              <a:t>communautaires</a:t>
            </a:r>
            <a:r>
              <a:rPr lang="en-US" dirty="0"/>
              <a:t> </a:t>
            </a:r>
            <a:r>
              <a:rPr lang="en-US" dirty="0" err="1"/>
              <a:t>nourrit</a:t>
            </a:r>
            <a:r>
              <a:rPr lang="en-US" dirty="0"/>
              <a:t> </a:t>
            </a:r>
            <a:r>
              <a:rPr lang="en-US" dirty="0" err="1"/>
              <a:t>l’inquiétude</a:t>
            </a:r>
            <a:r>
              <a:rPr lang="en-US" dirty="0"/>
              <a:t> face aux </a:t>
            </a:r>
            <a:r>
              <a:rPr lang="en-US" dirty="0" err="1"/>
              <a:t>responsabilités</a:t>
            </a:r>
            <a:r>
              <a:rPr lang="en-US" dirty="0"/>
              <a:t> non </a:t>
            </a:r>
            <a:r>
              <a:rPr lang="en-US" dirty="0" err="1"/>
              <a:t>prises</a:t>
            </a:r>
            <a:r>
              <a:rPr lang="en-US" dirty="0"/>
              <a:t> des </a:t>
            </a:r>
            <a:r>
              <a:rPr lang="en-US" dirty="0" err="1"/>
              <a:t>secteurs</a:t>
            </a:r>
            <a:r>
              <a:rPr lang="en-US" dirty="0"/>
              <a:t> politiques et </a:t>
            </a:r>
            <a:r>
              <a:rPr lang="en-US" dirty="0" err="1"/>
              <a:t>l’indignation</a:t>
            </a:r>
            <a:r>
              <a:rPr lang="en-US" dirty="0"/>
              <a:t> face au </a:t>
            </a:r>
            <a:r>
              <a:rPr lang="en-US" dirty="0" err="1"/>
              <a:t>désintérêt</a:t>
            </a:r>
            <a:r>
              <a:rPr lang="en-US" dirty="0"/>
              <a:t> des </a:t>
            </a:r>
            <a:r>
              <a:rPr lang="en-US" dirty="0" err="1"/>
              <a:t>puissants</a:t>
            </a:r>
            <a:r>
              <a:rPr lang="en-US" dirty="0"/>
              <a:t>. Nous </a:t>
            </a:r>
            <a:r>
              <a:rPr lang="en-US" dirty="0" err="1"/>
              <a:t>remarquons</a:t>
            </a:r>
            <a:r>
              <a:rPr lang="en-US" dirty="0"/>
              <a:t> </a:t>
            </a:r>
            <a:r>
              <a:rPr lang="en-US" dirty="0" err="1"/>
              <a:t>donc</a:t>
            </a:r>
            <a:r>
              <a:rPr lang="en-US" dirty="0"/>
              <a:t> que, </a:t>
            </a:r>
            <a:r>
              <a:rPr lang="en-US" dirty="0" err="1"/>
              <a:t>même</a:t>
            </a:r>
            <a:r>
              <a:rPr lang="en-US" dirty="0"/>
              <a:t> </a:t>
            </a:r>
            <a:r>
              <a:rPr lang="en-US" dirty="0" err="1"/>
              <a:t>si</a:t>
            </a:r>
            <a:r>
              <a:rPr lang="en-US" dirty="0"/>
              <a:t> </a:t>
            </a:r>
            <a:r>
              <a:rPr lang="en-US" dirty="0" err="1"/>
              <a:t>cela</a:t>
            </a:r>
            <a:r>
              <a:rPr lang="en-US" dirty="0"/>
              <a:t> </a:t>
            </a:r>
            <a:r>
              <a:rPr lang="en-US" dirty="0" err="1"/>
              <a:t>n’a</a:t>
            </a:r>
            <a:r>
              <a:rPr lang="en-US" dirty="0"/>
              <a:t> pas </a:t>
            </a:r>
            <a:r>
              <a:rPr lang="en-US" dirty="0" err="1"/>
              <a:t>immédiatement</a:t>
            </a:r>
            <a:r>
              <a:rPr lang="en-US" dirty="0"/>
              <a:t> un </a:t>
            </a:r>
            <a:r>
              <a:rPr lang="en-US" dirty="0" err="1"/>
              <a:t>effet</a:t>
            </a:r>
            <a:r>
              <a:rPr lang="en-US" dirty="0"/>
              <a:t> </a:t>
            </a:r>
            <a:r>
              <a:rPr lang="en-US" dirty="0" err="1"/>
              <a:t>quantitatif</a:t>
            </a:r>
            <a:r>
              <a:rPr lang="en-US" dirty="0"/>
              <a:t> notable, </a:t>
            </a:r>
            <a:r>
              <a:rPr lang="en-US" dirty="0" err="1"/>
              <a:t>cela</a:t>
            </a:r>
            <a:r>
              <a:rPr lang="en-US" dirty="0"/>
              <a:t> aide à </a:t>
            </a:r>
            <a:r>
              <a:rPr lang="en-US" dirty="0" err="1"/>
              <a:t>mettre</a:t>
            </a:r>
            <a:r>
              <a:rPr lang="en-US" dirty="0"/>
              <a:t> </a:t>
            </a:r>
            <a:r>
              <a:rPr lang="en-US" dirty="0" err="1"/>
              <a:t>en</a:t>
            </a:r>
            <a:r>
              <a:rPr lang="en-US" dirty="0"/>
              <a:t> place de grands processus de transformation qui </a:t>
            </a:r>
            <a:r>
              <a:rPr lang="en-US" dirty="0" err="1"/>
              <a:t>opèrent</a:t>
            </a:r>
            <a:r>
              <a:rPr lang="en-US" dirty="0"/>
              <a:t> </a:t>
            </a:r>
            <a:r>
              <a:rPr lang="en-US" dirty="0" err="1"/>
              <a:t>depuis</a:t>
            </a:r>
            <a:r>
              <a:rPr lang="en-US" dirty="0"/>
              <a:t> les </a:t>
            </a:r>
            <a:r>
              <a:rPr lang="en-US" dirty="0" err="1"/>
              <a:t>profondeurs</a:t>
            </a:r>
            <a:r>
              <a:rPr lang="en-US" dirty="0"/>
              <a:t> de la société.</a:t>
            </a:r>
          </a:p>
          <a:p>
            <a:endParaRPr lang="en-US" dirty="0"/>
          </a:p>
          <a:p>
            <a:r>
              <a:rPr lang="en-US" dirty="0"/>
              <a:t>72. Si nous </a:t>
            </a:r>
            <a:r>
              <a:rPr lang="en-US" dirty="0" err="1"/>
              <a:t>considérons</a:t>
            </a:r>
            <a:r>
              <a:rPr lang="en-US" dirty="0"/>
              <a:t> que les </a:t>
            </a:r>
            <a:r>
              <a:rPr lang="en-US" dirty="0" err="1"/>
              <a:t>émissions</a:t>
            </a:r>
            <a:r>
              <a:rPr lang="en-US" dirty="0"/>
              <a:t> par habitant aux États-Unis </a:t>
            </a:r>
            <a:r>
              <a:rPr lang="en-US" dirty="0" err="1"/>
              <a:t>sont</a:t>
            </a:r>
            <a:r>
              <a:rPr lang="en-US" dirty="0"/>
              <a:t> environ le double de </a:t>
            </a:r>
            <a:r>
              <a:rPr lang="en-US" dirty="0" err="1"/>
              <a:t>celles</a:t>
            </a:r>
            <a:r>
              <a:rPr lang="en-US" dirty="0"/>
              <a:t> d’un habitant de la Chine, et environ sept </a:t>
            </a:r>
            <a:r>
              <a:rPr lang="en-US" dirty="0" err="1"/>
              <a:t>fois</a:t>
            </a:r>
            <a:r>
              <a:rPr lang="en-US" dirty="0"/>
              <a:t> </a:t>
            </a:r>
            <a:r>
              <a:rPr lang="en-US" dirty="0" err="1"/>
              <a:t>supérieures</a:t>
            </a:r>
            <a:r>
              <a:rPr lang="en-US" dirty="0"/>
              <a:t> à la </a:t>
            </a:r>
            <a:r>
              <a:rPr lang="en-US" dirty="0" err="1"/>
              <a:t>moyenne</a:t>
            </a:r>
            <a:r>
              <a:rPr lang="en-US" dirty="0"/>
              <a:t> des pays les plus </a:t>
            </a:r>
            <a:r>
              <a:rPr lang="en-US" dirty="0" err="1"/>
              <a:t>pauvres</a:t>
            </a:r>
            <a:r>
              <a:rPr lang="en-US" dirty="0"/>
              <a:t>, [44] nous </a:t>
            </a:r>
            <a:r>
              <a:rPr lang="en-US" dirty="0" err="1"/>
              <a:t>pouvons</a:t>
            </a:r>
            <a:r>
              <a:rPr lang="en-US" dirty="0"/>
              <a:t> affirmer </a:t>
            </a:r>
            <a:r>
              <a:rPr lang="en-US" dirty="0" err="1"/>
              <a:t>qu’un</a:t>
            </a:r>
            <a:r>
              <a:rPr lang="en-US" dirty="0"/>
              <a:t> </a:t>
            </a:r>
            <a:r>
              <a:rPr lang="en-US" dirty="0" err="1"/>
              <a:t>changement</a:t>
            </a:r>
            <a:r>
              <a:rPr lang="en-US" dirty="0"/>
              <a:t> </a:t>
            </a:r>
            <a:r>
              <a:rPr lang="en-US" dirty="0" err="1"/>
              <a:t>généralisé</a:t>
            </a:r>
            <a:r>
              <a:rPr lang="en-US" dirty="0"/>
              <a:t> du mode de vie </a:t>
            </a:r>
            <a:r>
              <a:rPr lang="en-US" dirty="0" err="1"/>
              <a:t>irresponsable</a:t>
            </a:r>
            <a:r>
              <a:rPr lang="en-US" dirty="0"/>
              <a:t> du </a:t>
            </a:r>
            <a:r>
              <a:rPr lang="en-US" dirty="0" err="1"/>
              <a:t>modèle</a:t>
            </a:r>
            <a:r>
              <a:rPr lang="en-US" dirty="0"/>
              <a:t> occidental </a:t>
            </a:r>
            <a:r>
              <a:rPr lang="en-US" dirty="0" err="1"/>
              <a:t>auraient</a:t>
            </a:r>
            <a:r>
              <a:rPr lang="en-US" dirty="0"/>
              <a:t> un impact </a:t>
            </a:r>
            <a:r>
              <a:rPr lang="en-US" dirty="0" err="1"/>
              <a:t>significatif</a:t>
            </a:r>
            <a:r>
              <a:rPr lang="en-US" dirty="0"/>
              <a:t> à long </a:t>
            </a:r>
            <a:r>
              <a:rPr lang="en-US" dirty="0" err="1"/>
              <a:t>terme</a:t>
            </a:r>
            <a:r>
              <a:rPr lang="en-US" dirty="0"/>
              <a:t>. De la </a:t>
            </a:r>
            <a:r>
              <a:rPr lang="en-US" dirty="0" err="1"/>
              <a:t>sorte</a:t>
            </a:r>
            <a:r>
              <a:rPr lang="en-US" dirty="0"/>
              <a:t>, avec les </a:t>
            </a:r>
            <a:r>
              <a:rPr lang="en-US" dirty="0" err="1"/>
              <a:t>décisions</a:t>
            </a:r>
            <a:r>
              <a:rPr lang="en-US" dirty="0"/>
              <a:t> politiques indispensables, nous </a:t>
            </a:r>
            <a:r>
              <a:rPr lang="en-US" dirty="0" err="1"/>
              <a:t>serions</a:t>
            </a:r>
            <a:r>
              <a:rPr lang="en-US" dirty="0"/>
              <a:t> sur la </a:t>
            </a:r>
            <a:r>
              <a:rPr lang="en-US" dirty="0" err="1"/>
              <a:t>voie</a:t>
            </a:r>
            <a:r>
              <a:rPr lang="en-US" dirty="0"/>
              <a:t> de </a:t>
            </a:r>
            <a:r>
              <a:rPr lang="en-US" dirty="0" err="1"/>
              <a:t>l’attention</a:t>
            </a:r>
            <a:r>
              <a:rPr lang="en-US" dirty="0"/>
              <a:t> </a:t>
            </a:r>
            <a:r>
              <a:rPr lang="en-US" dirty="0" err="1"/>
              <a:t>mutuelle</a:t>
            </a:r>
            <a:r>
              <a:rPr lang="en-US" dirty="0"/>
              <a:t>.</a:t>
            </a:r>
          </a:p>
          <a:p>
            <a:endParaRPr lang="de-CH" dirty="0"/>
          </a:p>
        </p:txBody>
      </p:sp>
      <p:sp>
        <p:nvSpPr>
          <p:cNvPr id="4" name="Espace réservé du numéro de diapositive 3"/>
          <p:cNvSpPr>
            <a:spLocks noGrp="1"/>
          </p:cNvSpPr>
          <p:nvPr>
            <p:ph type="sldNum" sz="quarter" idx="10"/>
          </p:nvPr>
        </p:nvSpPr>
        <p:spPr/>
        <p:txBody>
          <a:bodyPr/>
          <a:lstStyle/>
          <a:p>
            <a:pPr>
              <a:defRPr/>
            </a:pPr>
            <a:fld id="{AC4B0C85-C53D-42D7-AA5D-5A8A513BD014}" type="slidenum">
              <a:rPr lang="de-CH" altLang="de-DE" smtClean="0"/>
              <a:pPr>
                <a:defRPr/>
              </a:pPr>
              <a:t>32</a:t>
            </a:fld>
            <a:endParaRPr lang="de-CH" altLang="de-DE"/>
          </a:p>
        </p:txBody>
      </p:sp>
    </p:spTree>
    <p:extLst>
      <p:ext uri="{BB962C8B-B14F-4D97-AF65-F5344CB8AC3E}">
        <p14:creationId xmlns:p14="http://schemas.microsoft.com/office/powerpoint/2010/main" val="3685894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Les conséquences de cette crise climatique sont vastes, et affectent une grande partie de la population mondiale : Selon le dernier rapport du GIEC, entre 3,3 et 3,6 milliards de personnes vivent actuellement dans un environnement hautement vulnérable au changement climatique.</a:t>
            </a:r>
          </a:p>
          <a:p>
            <a:endParaRPr lang="fr-CH" dirty="0"/>
          </a:p>
          <a:p>
            <a:r>
              <a:rPr lang="fr-CH" dirty="0"/>
              <a:t>Mais qui sont les personnes les plus impactées par cette crise climatique ?</a:t>
            </a:r>
            <a:endParaRPr lang="fr-CH" dirty="0">
              <a:cs typeface="Calibri"/>
            </a:endParaRPr>
          </a:p>
          <a:p>
            <a:endParaRPr lang="fr-CH" dirty="0"/>
          </a:p>
          <a:p>
            <a:r>
              <a:rPr lang="fr-CH" dirty="0"/>
              <a:t>Comme nous l’avons vu, les terribles conséquences de cette crise climatique sont déjà visibles partout dans le monde et nous concernent tous.</a:t>
            </a:r>
            <a:endParaRPr lang="fr-CH" dirty="0">
              <a:cs typeface="Calibri"/>
            </a:endParaRPr>
          </a:p>
          <a:p>
            <a:endParaRPr lang="fr-CH" dirty="0"/>
          </a:p>
          <a:p>
            <a:r>
              <a:rPr lang="fr-CH" sz="1200" dirty="0">
                <a:effectLst/>
                <a:latin typeface="Daytona Light"/>
                <a:ea typeface="Calibri" panose="020F0502020204030204" pitchFamily="34" charset="0"/>
                <a:cs typeface="Roboto-Light"/>
              </a:rPr>
              <a:t>Toutefois, </a:t>
            </a:r>
            <a:r>
              <a:rPr lang="fr-CH" b="1" dirty="0"/>
              <a:t>une grande injustice </a:t>
            </a:r>
            <a:r>
              <a:rPr lang="fr-CH" dirty="0"/>
              <a:t>se cache derrière ce phénomène :</a:t>
            </a:r>
            <a:r>
              <a:rPr lang="fr-CH" sz="1200" dirty="0">
                <a:effectLst/>
                <a:latin typeface="Daytona Light"/>
                <a:ea typeface="Calibri" panose="020F0502020204030204" pitchFamily="34" charset="0"/>
                <a:cs typeface="Roboto-Light"/>
              </a:rPr>
              <a:t> </a:t>
            </a:r>
            <a:r>
              <a:rPr lang="fr-CH" sz="1200" b="1" dirty="0">
                <a:effectLst/>
                <a:latin typeface="Daytona Light"/>
                <a:ea typeface="Calibri" panose="020F0502020204030204" pitchFamily="34" charset="0"/>
                <a:cs typeface="Roboto-Light"/>
              </a:rPr>
              <a:t>tout le monde n’est pas affecté de la même façon </a:t>
            </a:r>
            <a:r>
              <a:rPr lang="fr-CH" sz="1200" dirty="0">
                <a:effectLst/>
                <a:latin typeface="Daytona Light"/>
                <a:ea typeface="Calibri" panose="020F0502020204030204" pitchFamily="34" charset="0"/>
                <a:cs typeface="Roboto-Light"/>
              </a:rPr>
              <a:t>par la crise climatique et les conséquences du dérèglement ne sont pas réparties de manière égale.</a:t>
            </a:r>
            <a:r>
              <a:rPr lang="fr-CH" dirty="0">
                <a:latin typeface="Daytona Light"/>
                <a:ea typeface="Calibri" panose="020F0502020204030204" pitchFamily="34" charset="0"/>
                <a:cs typeface="Roboto-Light"/>
              </a:rPr>
              <a:t> </a:t>
            </a:r>
            <a:endParaRPr lang="fr-CH" dirty="0">
              <a:latin typeface="Calibri" panose="020F0502020204030204"/>
              <a:ea typeface="Calibri" panose="020F0502020204030204" pitchFamily="34" charset="0"/>
              <a:cs typeface="Calibri" panose="020F0502020204030204"/>
            </a:endParaRPr>
          </a:p>
          <a:p>
            <a:endParaRPr lang="fr-CH" dirty="0">
              <a:cs typeface="Calibri" panose="020F0502020204030204"/>
            </a:endParaRPr>
          </a:p>
          <a:p>
            <a:r>
              <a:rPr lang="fr-CH" sz="1800" dirty="0">
                <a:effectLst/>
                <a:latin typeface="Daytona Light"/>
                <a:ea typeface="Calibri" panose="020F0502020204030204" pitchFamily="34" charset="0"/>
                <a:cs typeface="Roboto-Light"/>
              </a:rPr>
              <a:t>En effet, le rapport du GIEC 2018 souligne que, partout dans le monde les « populations socialement et géographiquement défavorisées et vulnérables, certains peuples autochtones et les communautés locales tributaires de moyens de subsistance liés à l’agriculture et aux ressources côtières » sont exposés de façon disproportionnée.</a:t>
            </a:r>
            <a:r>
              <a:rPr lang="fr-CH" sz="1800" dirty="0">
                <a:latin typeface="Daytona Light"/>
                <a:ea typeface="Calibri" panose="020F0502020204030204" pitchFamily="34" charset="0"/>
                <a:cs typeface="Roboto-Light"/>
              </a:rPr>
              <a:t> </a:t>
            </a:r>
            <a:endParaRPr lang="fr-CH" b="0" dirty="0"/>
          </a:p>
          <a:p>
            <a:endParaRPr lang="fr-CH" b="0" dirty="0"/>
          </a:p>
          <a:p>
            <a:r>
              <a:rPr lang="fr-CH" b="0" dirty="0"/>
              <a:t>Voici quelques exemples qui illustrent cette injustice.</a:t>
            </a:r>
            <a:endParaRPr lang="fr-CH" dirty="0">
              <a:cs typeface="Calibri"/>
            </a:endParaRPr>
          </a:p>
          <a:p>
            <a:endParaRPr lang="fr-CH" dirty="0"/>
          </a:p>
          <a:p>
            <a:pPr marL="171450" indent="-171450">
              <a:buFont typeface="Arial" panose="020B0604020202020204" pitchFamily="34" charset="0"/>
              <a:buChar char="•"/>
            </a:pPr>
            <a:r>
              <a:rPr lang="fr-CH" dirty="0"/>
              <a:t>Nous parlions tout à l’heure des </a:t>
            </a:r>
            <a:r>
              <a:rPr lang="fr-CH" b="1" dirty="0"/>
              <a:t>évènements météorologiques extrêmes</a:t>
            </a:r>
            <a:r>
              <a:rPr lang="fr-CH" dirty="0"/>
              <a:t>, qui s’intensifient avec le dérèglement climatique. Entre 1970 et 2019, </a:t>
            </a:r>
            <a:r>
              <a:rPr lang="fr-CH" b="1" dirty="0"/>
              <a:t>91%</a:t>
            </a:r>
            <a:r>
              <a:rPr lang="fr-CH" dirty="0"/>
              <a:t> des décès liés à ce type d’évènements sont survenus dans des </a:t>
            </a:r>
            <a:r>
              <a:rPr lang="fr-CH" b="1" dirty="0"/>
              <a:t>économies en développement</a:t>
            </a:r>
            <a:r>
              <a:rPr lang="fr-CH" dirty="0"/>
              <a:t>, selon la classification des Nations Unies. </a:t>
            </a:r>
            <a:r>
              <a:rPr lang="fr-CH" i="1" dirty="0"/>
              <a:t>(Source : Organisation Météorologique Mondiale)</a:t>
            </a:r>
            <a:endParaRPr lang="fr-CH" i="1" dirty="0">
              <a:cs typeface="Calibri"/>
            </a:endParaRPr>
          </a:p>
          <a:p>
            <a:pPr marL="171450" indent="-171450">
              <a:buFont typeface="Arial" panose="020B0604020202020204" pitchFamily="34" charset="0"/>
              <a:buChar char="•"/>
            </a:pPr>
            <a:endParaRPr lang="fr-CH"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1" i="0" u="none" strike="noStrike" baseline="0" dirty="0">
                <a:solidFill>
                  <a:schemeClr val="tx1"/>
                </a:solidFill>
                <a:latin typeface="Fira Sans"/>
              </a:rPr>
              <a:t>60%</a:t>
            </a:r>
            <a:r>
              <a:rPr lang="fr-CH" sz="1200" b="0" i="0" u="none" strike="noStrike" baseline="0" dirty="0">
                <a:solidFill>
                  <a:schemeClr val="tx1"/>
                </a:solidFill>
                <a:latin typeface="Fira Sans"/>
              </a:rPr>
              <a:t> des 20 pays les plus vulnérables au changement climatique sont en proie, de près ou de loin à </a:t>
            </a:r>
            <a:r>
              <a:rPr lang="fr-CH" sz="1200" b="1" i="0" u="none" strike="noStrike" baseline="0" dirty="0">
                <a:solidFill>
                  <a:schemeClr val="tx1"/>
                </a:solidFill>
                <a:latin typeface="Fira Sans"/>
              </a:rPr>
              <a:t>un </a:t>
            </a:r>
            <a:r>
              <a:rPr lang="fr-CH" sz="1200" b="1" i="0" u="none" strike="noStrike" baseline="0" dirty="0">
                <a:solidFill>
                  <a:srgbClr val="6A9C38"/>
                </a:solidFill>
                <a:latin typeface="Fira Sans"/>
              </a:rPr>
              <a:t>conflit armé, </a:t>
            </a:r>
            <a:r>
              <a:rPr lang="fr-CH" sz="1200" b="0" i="0" u="none" strike="noStrike" baseline="0" dirty="0">
                <a:solidFill>
                  <a:srgbClr val="6A9C38"/>
                </a:solidFill>
                <a:latin typeface="Fira Sans"/>
              </a:rPr>
              <a:t>ce qui accentue le problème de </a:t>
            </a:r>
            <a:r>
              <a:rPr lang="fr-CH" sz="1200" b="1" i="0" u="none" strike="noStrike" baseline="0" dirty="0">
                <a:solidFill>
                  <a:srgbClr val="6A9C38"/>
                </a:solidFill>
                <a:latin typeface="Fira Sans"/>
              </a:rPr>
              <a:t>famine</a:t>
            </a:r>
            <a:r>
              <a:rPr lang="fr-CH" sz="1200" b="0" i="0" u="none" strike="noStrike" baseline="0" dirty="0">
                <a:solidFill>
                  <a:srgbClr val="6A9C38"/>
                </a:solidFill>
                <a:latin typeface="Fira Sans"/>
              </a:rPr>
              <a:t>, à la fois pour les pays impliqués et pour ceux qui en dépendent</a:t>
            </a:r>
            <a:r>
              <a:rPr lang="fr-CH" sz="1200" b="0" i="0" u="none" strike="noStrike" baseline="0" dirty="0">
                <a:solidFill>
                  <a:schemeClr val="tx1"/>
                </a:solidFill>
                <a:latin typeface="Fira Sans"/>
              </a:rPr>
              <a:t>.</a:t>
            </a:r>
            <a:endParaRPr lang="fr-CH" i="1" dirty="0">
              <a:latin typeface="Fira Sans"/>
            </a:endParaRPr>
          </a:p>
          <a:p>
            <a:pPr>
              <a:buFont typeface="Arial" panose="020B0604020202020204" pitchFamily="34" charset="0"/>
            </a:pPr>
            <a:endParaRPr lang="fr-CH" i="1"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H" i="1" dirty="0"/>
              <a:t>(Source : </a:t>
            </a:r>
            <a:r>
              <a:rPr lang="fr-CH" b="0" i="1" dirty="0">
                <a:solidFill>
                  <a:srgbClr val="707070"/>
                </a:solidFill>
                <a:effectLst/>
                <a:latin typeface="Open Sans"/>
                <a:ea typeface="Open Sans"/>
                <a:cs typeface="Open Sans"/>
              </a:rPr>
              <a:t>Quand la pluie devient poussière – Comprendre et atténuer les effets conjugués des conflits armés et de la crise climatique et environnementale sur la vie quotidienne des personnes touchées – ICRC 2020)</a:t>
            </a:r>
            <a:endParaRPr lang="fr-CH" i="1" dirty="0">
              <a:latin typeface="Open Sans"/>
              <a:ea typeface="Open Sans"/>
              <a:cs typeface="Open Sans"/>
            </a:endParaRPr>
          </a:p>
          <a:p>
            <a:endParaRPr lang="fr-CH" dirty="0">
              <a:cs typeface="Calibri" panose="020F0502020204030204"/>
            </a:endParaRPr>
          </a:p>
          <a:p>
            <a:r>
              <a:rPr lang="fr-FR" dirty="0"/>
              <a:t>On constate donc que les </a:t>
            </a:r>
            <a:r>
              <a:rPr lang="fr-FR" b="1" dirty="0"/>
              <a:t>personnes vulnérables souffrent disproportionnellement des conséquences de cette crise climatique</a:t>
            </a:r>
            <a:r>
              <a:rPr lang="fr-FR" dirty="0"/>
              <a:t>.</a:t>
            </a:r>
            <a:endParaRPr lang="en-US" dirty="0"/>
          </a:p>
          <a:p>
            <a:endParaRPr lang="fr-FR" dirty="0"/>
          </a:p>
          <a:p>
            <a:r>
              <a:rPr lang="fr-FR" dirty="0"/>
              <a:t>Plusieurs facteurs déterminent l’impact des conséquences du dérèglement climatique sur les populations :</a:t>
            </a:r>
            <a:endParaRPr lang="en-US" dirty="0"/>
          </a:p>
          <a:p>
            <a:endParaRPr lang="fr-FR" dirty="0"/>
          </a:p>
          <a:p>
            <a:pPr marL="171450" indent="-171450">
              <a:buFont typeface="Arial"/>
              <a:buChar char="•"/>
            </a:pPr>
            <a:r>
              <a:rPr lang="fr-FR" dirty="0"/>
              <a:t>La </a:t>
            </a:r>
            <a:r>
              <a:rPr lang="fr-FR" b="1" dirty="0"/>
              <a:t>zone géographique </a:t>
            </a:r>
            <a:r>
              <a:rPr lang="fr-FR" dirty="0"/>
              <a:t>: </a:t>
            </a:r>
            <a:r>
              <a:rPr lang="fr-CH" dirty="0"/>
              <a:t>les personnes vivant sur les petites îles, les zones côtières de faible élévation et les zones arides sont touchées de plein fouet.</a:t>
            </a:r>
            <a:endParaRPr lang="en-US" dirty="0"/>
          </a:p>
          <a:p>
            <a:endParaRPr lang="fr-CH" dirty="0"/>
          </a:p>
          <a:p>
            <a:pPr marL="171450" indent="-171450">
              <a:buFont typeface="Arial"/>
              <a:buChar char="•"/>
            </a:pPr>
            <a:r>
              <a:rPr lang="fr-CH" dirty="0"/>
              <a:t>L’</a:t>
            </a:r>
            <a:r>
              <a:rPr lang="fr-CH" b="1" dirty="0"/>
              <a:t>exposition</a:t>
            </a:r>
            <a:r>
              <a:rPr lang="fr-CH" dirty="0"/>
              <a:t> : les populations contraintes de vivre dans des territoires à risque, comme les plaines inondables, sont plus vulnérables à ces changements.</a:t>
            </a:r>
            <a:endParaRPr lang="en-US" dirty="0"/>
          </a:p>
          <a:p>
            <a:endParaRPr lang="fr-CH" dirty="0"/>
          </a:p>
          <a:p>
            <a:pPr marL="171450" indent="-171450">
              <a:buFont typeface="Arial"/>
              <a:buChar char="•"/>
            </a:pPr>
            <a:r>
              <a:rPr lang="fr-CH" dirty="0"/>
              <a:t>Le </a:t>
            </a:r>
            <a:r>
              <a:rPr lang="fr-CH" b="1" dirty="0"/>
              <a:t>statut socio-économique : </a:t>
            </a:r>
            <a:r>
              <a:rPr lang="fr-CH" dirty="0"/>
              <a:t>les personnes possédant peu de moyens financiers, ou dont les revenus dépendent fortement des aléas climatiques (comme dans le secteur agricole), ont de plus grandes difficultés à s’adapter au dérèglement.</a:t>
            </a:r>
            <a:endParaRPr lang="en-US" dirty="0"/>
          </a:p>
          <a:p>
            <a:pPr marL="171450" indent="-171450">
              <a:buFont typeface="Arial"/>
              <a:buChar char="•"/>
            </a:pPr>
            <a:endParaRPr lang="fr-CH" dirty="0"/>
          </a:p>
          <a:p>
            <a:pPr marL="171450" indent="-171450">
              <a:buFont typeface="Arial"/>
              <a:buChar char="•"/>
            </a:pPr>
            <a:r>
              <a:rPr lang="fr-CH" dirty="0"/>
              <a:t>Le </a:t>
            </a:r>
            <a:r>
              <a:rPr lang="fr-CH" b="1" dirty="0"/>
              <a:t>contexte politique </a:t>
            </a:r>
            <a:r>
              <a:rPr lang="fr-CH" dirty="0"/>
              <a:t>: Les risques climatiques et la dégradation de l’environnement aggravent encore la situation dans les pays en conflit. Conjugués aux conséquences des conflits armés, ils accentuent l’insécurité alimentaire et économique, creusent les écarts en matière de santé, entravent l’accès aux services essentiels et limitent la capacité d’assistance des gouvernements, des institutions et des sociétés.</a:t>
            </a:r>
            <a:endParaRPr lang="en-US" dirty="0"/>
          </a:p>
          <a:p>
            <a:pPr marL="171450" indent="-171450">
              <a:buFont typeface="Arial"/>
              <a:buChar char="•"/>
            </a:pPr>
            <a:endParaRPr lang="fr-CH" dirty="0"/>
          </a:p>
          <a:p>
            <a:pPr marL="171450" indent="-171450">
              <a:buFont typeface="Arial"/>
              <a:buChar char="•"/>
            </a:pPr>
            <a:r>
              <a:rPr lang="fr-CH" dirty="0"/>
              <a:t>Le </a:t>
            </a:r>
            <a:r>
              <a:rPr lang="fr-CH" b="1" dirty="0"/>
              <a:t>genre </a:t>
            </a:r>
            <a:r>
              <a:rPr lang="fr-CH" dirty="0"/>
              <a:t>: Les femmes et les hommes ne sont pas touchés de la même façon par le changement climatique, principalement à cause des constructions sociales autour des rôles et des responsabilités. </a:t>
            </a:r>
            <a:endParaRPr lang="en-US" dirty="0"/>
          </a:p>
          <a:p>
            <a:endParaRPr lang="fr-CH" dirty="0">
              <a:cs typeface="Calibri" panose="020F0502020204030204"/>
            </a:endParaRPr>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4</a:t>
            </a:fld>
            <a:endParaRPr lang="de-CH"/>
          </a:p>
        </p:txBody>
      </p:sp>
    </p:spTree>
    <p:extLst>
      <p:ext uri="{BB962C8B-B14F-4D97-AF65-F5344CB8AC3E}">
        <p14:creationId xmlns:p14="http://schemas.microsoft.com/office/powerpoint/2010/main" val="2528178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a:extLst>
              <a:ext uri="{FF2B5EF4-FFF2-40B4-BE49-F238E27FC236}">
                <a16:creationId xmlns:a16="http://schemas.microsoft.com/office/drawing/2014/main" id="{704B9EB8-E800-4910-8AD3-ECADFB1843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Espace réservé des notes 2">
            <a:extLst>
              <a:ext uri="{FF2B5EF4-FFF2-40B4-BE49-F238E27FC236}">
                <a16:creationId xmlns:a16="http://schemas.microsoft.com/office/drawing/2014/main" id="{C5404CC6-3243-4646-B48D-26A889EE20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Mais la crise climatique n’est pas seulement injuste parce qu’elle touche en priorité les personnes déjà vulnérables.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La grande injustice réside aussi, et surtout, dans le fait que </a:t>
            </a:r>
            <a:r>
              <a:rPr lang="fr-CH" b="1" dirty="0"/>
              <a:t>ce sont les personnes qui ont le moins contribué au dérèglement climatique qui en souffrent le plus</a:t>
            </a:r>
            <a:r>
              <a:rPr lang="fr-CH" dirty="0"/>
              <a:t>. C’est ce qui s’appelle l’</a:t>
            </a:r>
            <a:r>
              <a:rPr lang="fr-CH" b="1" dirty="0"/>
              <a:t>injustice climatique</a:t>
            </a:r>
            <a:r>
              <a:rPr lang="fr-CH" b="0" dirty="0"/>
              <a:t>, qui est au cœur de la Campagne œcuménique pour la quatrième année consécutive.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sz="1800" b="0" i="0" u="none" strike="noStrike" baseline="0" dirty="0">
                <a:solidFill>
                  <a:srgbClr val="000000"/>
                </a:solidFill>
                <a:latin typeface="Arial" panose="020B0604020202020204" pitchFamily="34" charset="0"/>
              </a:rPr>
              <a:t>Comme le souligne le rapport « </a:t>
            </a:r>
            <a:r>
              <a:rPr lang="de-CH" altLang="de-DE" sz="1800" i="1" dirty="0" err="1">
                <a:latin typeface="Fira Sans Light" panose="020B0403050000020004" pitchFamily="34" charset="0"/>
              </a:rPr>
              <a:t>Combattre</a:t>
            </a:r>
            <a:r>
              <a:rPr lang="de-CH" altLang="de-DE" sz="1800" i="1" dirty="0">
                <a:latin typeface="Fira Sans Light" panose="020B0403050000020004" pitchFamily="34" charset="0"/>
              </a:rPr>
              <a:t> </a:t>
            </a:r>
            <a:r>
              <a:rPr lang="de-CH" altLang="de-DE" sz="1800" i="1" dirty="0" err="1">
                <a:latin typeface="Fira Sans Light" panose="020B0403050000020004" pitchFamily="34" charset="0"/>
              </a:rPr>
              <a:t>les</a:t>
            </a:r>
            <a:r>
              <a:rPr lang="de-CH" altLang="de-DE" sz="1800" i="1" dirty="0">
                <a:latin typeface="Fira Sans Light" panose="020B0403050000020004" pitchFamily="34" charset="0"/>
              </a:rPr>
              <a:t> </a:t>
            </a:r>
            <a:r>
              <a:rPr lang="de-CH" altLang="de-DE" sz="1800" i="1" dirty="0" err="1">
                <a:latin typeface="Fira Sans Light" panose="020B0403050000020004" pitchFamily="34" charset="0"/>
              </a:rPr>
              <a:t>inégalités</a:t>
            </a:r>
            <a:r>
              <a:rPr lang="de-CH" altLang="de-DE" sz="1800" i="1" dirty="0">
                <a:latin typeface="Fira Sans Light" panose="020B0403050000020004" pitchFamily="34" charset="0"/>
              </a:rPr>
              <a:t> </a:t>
            </a:r>
            <a:r>
              <a:rPr lang="de-CH" altLang="de-DE" sz="1800" i="1" dirty="0" err="1">
                <a:latin typeface="Fira Sans Light" panose="020B0403050000020004" pitchFamily="34" charset="0"/>
              </a:rPr>
              <a:t>d’émissions</a:t>
            </a:r>
            <a:r>
              <a:rPr lang="de-CH" altLang="de-DE" sz="1800" i="1" dirty="0">
                <a:latin typeface="Fira Sans Light" panose="020B0403050000020004" pitchFamily="34" charset="0"/>
              </a:rPr>
              <a:t> de CO</a:t>
            </a:r>
            <a:r>
              <a:rPr lang="de-CH" altLang="de-DE" sz="1800" i="1" baseline="-25000" dirty="0">
                <a:latin typeface="Fira Sans Light" panose="020B0403050000020004" pitchFamily="34" charset="0"/>
              </a:rPr>
              <a:t>2</a:t>
            </a:r>
            <a:r>
              <a:rPr lang="fr-CH" sz="1800" b="0" i="1" u="none" strike="noStrike" baseline="0" dirty="0">
                <a:solidFill>
                  <a:srgbClr val="000000"/>
                </a:solidFill>
                <a:latin typeface="Arial" panose="020B0604020202020204" pitchFamily="34" charset="0"/>
              </a:rPr>
              <a:t> </a:t>
            </a:r>
            <a:r>
              <a:rPr lang="fr-CH" sz="1800" b="0" i="0" u="none" strike="noStrike" baseline="0" dirty="0">
                <a:solidFill>
                  <a:srgbClr val="000000"/>
                </a:solidFill>
                <a:latin typeface="Arial" panose="020B0604020202020204" pitchFamily="34" charset="0"/>
              </a:rPr>
              <a:t>» d’Oxfam (2020), au cours des 20-30 dernières années, la crise climatique s’est amplifiée et le budget carbone mondial limité a été dilapidé au service d’une intensification de la consommation d’une population nantie, et non pour sortir des personnes de la pauvreté.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8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800" b="0" i="0" u="none" strike="noStrike" baseline="0" dirty="0">
                <a:solidFill>
                  <a:srgbClr val="000000"/>
                </a:solidFill>
                <a:latin typeface="Arial" panose="020B0604020202020204" pitchFamily="34" charset="0"/>
                <a:sym typeface="Wingdings" panose="05000000000000000000" pitchFamily="2" charset="2"/>
              </a:rPr>
              <a:t> </a:t>
            </a:r>
            <a:r>
              <a:rPr lang="fr-CH" sz="1800" b="0" i="0" u="none" strike="noStrike" baseline="0" dirty="0">
                <a:solidFill>
                  <a:srgbClr val="000000"/>
                </a:solidFill>
                <a:latin typeface="Arial" panose="020B0604020202020204" pitchFamily="34" charset="0"/>
              </a:rPr>
              <a:t>Les deux groupes qui souffrent le plus de cette injustice sont les moins responsables de la crise climatique : </a:t>
            </a:r>
            <a:r>
              <a:rPr lang="fr-CH" sz="1800" b="1" i="0" u="none" strike="noStrike" baseline="0" dirty="0">
                <a:solidFill>
                  <a:srgbClr val="000000"/>
                </a:solidFill>
                <a:latin typeface="Arial" panose="020B0604020202020204" pitchFamily="34" charset="0"/>
              </a:rPr>
              <a:t>les personnes vulnérables et marginalisées </a:t>
            </a:r>
            <a:r>
              <a:rPr lang="fr-CH" sz="1800" b="0" i="0" u="none" strike="noStrike" baseline="0" dirty="0">
                <a:solidFill>
                  <a:srgbClr val="000000"/>
                </a:solidFill>
                <a:latin typeface="Arial" panose="020B0604020202020204" pitchFamily="34" charset="0"/>
              </a:rPr>
              <a:t>déjà confrontées aux impacts du changement climatique et </a:t>
            </a:r>
            <a:r>
              <a:rPr lang="fr-CH" sz="1800" b="1" i="0" u="none" strike="noStrike" baseline="0" dirty="0">
                <a:solidFill>
                  <a:srgbClr val="000000"/>
                </a:solidFill>
                <a:latin typeface="Arial" panose="020B0604020202020204" pitchFamily="34" charset="0"/>
              </a:rPr>
              <a:t>les générations futures </a:t>
            </a:r>
            <a:r>
              <a:rPr lang="fr-CH" sz="1800" b="0" i="0" u="none" strike="noStrike" baseline="0" dirty="0">
                <a:solidFill>
                  <a:srgbClr val="000000"/>
                </a:solidFill>
                <a:latin typeface="Arial" panose="020B0604020202020204" pitchFamily="34" charset="0"/>
              </a:rPr>
              <a:t>qui héritent d’un budget carbone épuisé et d’un monde frappé de plein fouet par le dérèglement climatique. </a:t>
            </a:r>
            <a:endParaRPr lang="fr-CH" b="0" dirty="0"/>
          </a:p>
          <a:p>
            <a:endParaRPr lang="fr-FR" altLang="de-DE" dirty="0"/>
          </a:p>
          <a:p>
            <a:r>
              <a:rPr lang="fr-FR" altLang="de-DE" dirty="0"/>
              <a:t>Ce graphique illustre bien l’</a:t>
            </a:r>
            <a:r>
              <a:rPr lang="fr-FR" altLang="de-DE" b="1" dirty="0"/>
              <a:t>injustice climatique :</a:t>
            </a:r>
            <a:r>
              <a:rPr lang="fr-FR" altLang="de-DE" dirty="0"/>
              <a:t> </a:t>
            </a:r>
          </a:p>
          <a:p>
            <a:pPr marL="171450" indent="-171450">
              <a:buFontTx/>
              <a:buChar char="-"/>
            </a:pPr>
            <a:r>
              <a:rPr lang="fr-FR" altLang="de-DE" dirty="0"/>
              <a:t>Les 10% des personnes les plus riches sont responsables de plus de la moitié des émissions de CO</a:t>
            </a:r>
            <a:r>
              <a:rPr lang="fr-FR" altLang="de-DE" baseline="-25000" dirty="0"/>
              <a:t>2</a:t>
            </a:r>
            <a:r>
              <a:rPr lang="fr-FR" altLang="de-DE" dirty="0"/>
              <a:t>. </a:t>
            </a:r>
          </a:p>
          <a:p>
            <a:pPr marL="171450" indent="-171450">
              <a:buFontTx/>
              <a:buChar char="-"/>
            </a:pPr>
            <a:r>
              <a:rPr lang="fr-FR" altLang="de-DE" dirty="0"/>
              <a:t>Parmi elles, les 1% des plus riches sont responsables de 15% des émissions de CO</a:t>
            </a:r>
            <a:r>
              <a:rPr lang="fr-FR" altLang="de-DE" baseline="-25000" dirty="0"/>
              <a:t>2 </a:t>
            </a:r>
            <a:r>
              <a:rPr lang="fr-FR" altLang="de-DE" dirty="0"/>
              <a:t>, tandis que les </a:t>
            </a:r>
            <a:r>
              <a:rPr lang="fr-FR" altLang="de-DE" b="1" dirty="0"/>
              <a:t>50% des personnes les plus vulnérables ne sont responsables que de 7% des émissions de CO</a:t>
            </a:r>
            <a:r>
              <a:rPr lang="fr-FR" altLang="de-DE" b="1" baseline="-25000" dirty="0"/>
              <a:t>2</a:t>
            </a:r>
            <a:r>
              <a:rPr lang="fr-FR" altLang="de-DE" dirty="0"/>
              <a:t>. </a:t>
            </a:r>
          </a:p>
          <a:p>
            <a:endParaRPr lang="fr-FR" altLang="de-DE" dirty="0"/>
          </a:p>
          <a:p>
            <a:r>
              <a:rPr lang="fr-FR" altLang="de-DE" dirty="0"/>
              <a:t>Ce sont donc les personnes les plus riches qui émettent le plus de CO</a:t>
            </a:r>
            <a:r>
              <a:rPr lang="fr-FR" altLang="de-DE" baseline="-25000" dirty="0"/>
              <a:t>2</a:t>
            </a:r>
            <a:r>
              <a:rPr lang="fr-FR" altLang="de-DE" dirty="0"/>
              <a:t>, et de très loin. Pourtant, comme nous l’avons vu, elles sont beaucoup moins impactées par les conséquences du dérèglement climatique dont elles sont responsables. En effet, leur position privilégiée leur offre la possibilité de s’adapter à ces phénomènes beaucoup plus facilement que le reste de la population, beaucoup plus vulnérable.</a:t>
            </a:r>
          </a:p>
          <a:p>
            <a:endParaRPr lang="fr-FR" altLang="de-DE" dirty="0"/>
          </a:p>
          <a:p>
            <a:r>
              <a:rPr lang="fr-FR" altLang="de-DE" dirty="0"/>
              <a:t>Cette équation est aussi vraie à l’échelle des pays : les pays du Sud sont à la fois les plus touchés par le changement climatique et ceux qui y ont le moins contribué. Au contraire, les pays du Nord sont les principaux émetteurs. C’est pour cette raison que l’on parle de </a:t>
            </a:r>
            <a:r>
              <a:rPr lang="fr-FR" altLang="de-DE" b="1" dirty="0"/>
              <a:t>justice</a:t>
            </a:r>
            <a:r>
              <a:rPr lang="fr-FR" altLang="de-DE" dirty="0"/>
              <a:t>. Les pays du Nord doivent diminuer leurs émissions de CO</a:t>
            </a:r>
            <a:r>
              <a:rPr lang="fr-FR" altLang="de-DE" baseline="-25000" dirty="0"/>
              <a:t>2</a:t>
            </a:r>
            <a:r>
              <a:rPr lang="fr-FR" altLang="de-DE" dirty="0"/>
              <a:t> et assister les pays Sud pour qu’ils puissent s’adapter aux effets des changements climatiques afin que la </a:t>
            </a:r>
            <a:r>
              <a:rPr lang="fr-FR" altLang="de-DE" b="1" dirty="0"/>
              <a:t>justice climatique </a:t>
            </a:r>
            <a:r>
              <a:rPr lang="fr-FR" altLang="de-DE" dirty="0"/>
              <a:t>soit rendue. </a:t>
            </a:r>
          </a:p>
          <a:p>
            <a:endParaRPr lang="fr-FR" alt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b="0" kern="1200" noProof="0" dirty="0">
                <a:solidFill>
                  <a:schemeClr val="tx1"/>
                </a:solidFill>
                <a:effectLst/>
                <a:latin typeface="+mn-lt"/>
                <a:ea typeface="+mn-ea"/>
                <a:cs typeface="+mn-cs"/>
              </a:rPr>
              <a:t>On a donc le concept de</a:t>
            </a:r>
            <a:r>
              <a:rPr lang="fr-CH" sz="1200" b="1" kern="1200" noProof="0" dirty="0">
                <a:solidFill>
                  <a:schemeClr val="tx1"/>
                </a:solidFill>
                <a:effectLst/>
                <a:latin typeface="+mn-lt"/>
                <a:ea typeface="+mn-ea"/>
                <a:cs typeface="+mn-cs"/>
              </a:rPr>
              <a:t> dette climatique </a:t>
            </a:r>
            <a:r>
              <a:rPr lang="fr-CH" sz="1200" kern="1200" noProof="0" dirty="0">
                <a:solidFill>
                  <a:schemeClr val="tx1"/>
                </a:solidFill>
                <a:effectLst/>
                <a:latin typeface="+mn-lt"/>
                <a:ea typeface="+mn-ea"/>
                <a:cs typeface="+mn-cs"/>
              </a:rPr>
              <a:t>: </a:t>
            </a:r>
            <a:r>
              <a:rPr lang="fr-FR" sz="1200" kern="1200" noProof="0" dirty="0">
                <a:solidFill>
                  <a:schemeClr val="tx1"/>
                </a:solidFill>
                <a:effectLst/>
                <a:latin typeface="+mn-lt"/>
                <a:ea typeface="+mn-ea"/>
                <a:cs typeface="+mn-cs"/>
              </a:rPr>
              <a:t>l</a:t>
            </a:r>
            <a:r>
              <a:rPr lang="fr-FR" altLang="de-DE" sz="1200" dirty="0"/>
              <a:t>es pays </a:t>
            </a:r>
            <a:r>
              <a:rPr lang="fr-CH" altLang="de-DE" sz="1200" dirty="0"/>
              <a:t>industrialisés sont responsables de la majorité de la pollution, ils ont donc une dette climatique envers les pays du Sud.</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altLang="de-DE" sz="1200" dirty="0"/>
          </a:p>
          <a:p>
            <a:endParaRPr lang="fr-FR" altLang="de-DE" dirty="0"/>
          </a:p>
        </p:txBody>
      </p:sp>
      <p:sp>
        <p:nvSpPr>
          <p:cNvPr id="12292" name="Espace réservé du numéro de diapositive 3">
            <a:extLst>
              <a:ext uri="{FF2B5EF4-FFF2-40B4-BE49-F238E27FC236}">
                <a16:creationId xmlns:a16="http://schemas.microsoft.com/office/drawing/2014/main" id="{51352D78-FF2D-4A34-B35D-226CF1F7B4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3FE525-3E9A-4BCD-9F81-798482978BE2}" type="slidenum">
              <a:rPr lang="de-CH" altLang="fr-FR">
                <a:latin typeface="Calibri" panose="020F0502020204030204" pitchFamily="34" charset="0"/>
              </a:rPr>
              <a:pPr/>
              <a:t>5</a:t>
            </a:fld>
            <a:endParaRPr lang="de-CH" altLang="fr-FR">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sz="1200" b="1" dirty="0"/>
              <a:t>La notion de justice climatique</a:t>
            </a:r>
          </a:p>
          <a:p>
            <a:endParaRPr lang="fr-CH" sz="1200" dirty="0"/>
          </a:p>
          <a:p>
            <a:r>
              <a:rPr lang="fr-CH" sz="1200" dirty="0"/>
              <a:t>Nous pouvons maintenant définir la </a:t>
            </a:r>
            <a:r>
              <a:rPr lang="fr-CH" sz="1200" b="1" dirty="0"/>
              <a:t>justice climatique</a:t>
            </a:r>
            <a:r>
              <a:rPr lang="fr-CH" sz="1200" dirty="0"/>
              <a:t>, qui est le thème de notre campagne pour la quatrième année consécutive.</a:t>
            </a:r>
          </a:p>
          <a:p>
            <a:endParaRPr lang="fr-CH" sz="1200" dirty="0"/>
          </a:p>
          <a:p>
            <a:r>
              <a:rPr lang="fr-CH" sz="1200" dirty="0"/>
              <a:t>La justice climatique signifie </a:t>
            </a:r>
            <a:r>
              <a:rPr lang="fr-CH" sz="1200" b="1" dirty="0"/>
              <a:t>que tous les êtres humains et les générations futures doivent pouvoir mener une vie digne</a:t>
            </a:r>
            <a:r>
              <a:rPr lang="fr-CH" sz="1200" dirty="0"/>
              <a:t>. </a:t>
            </a:r>
          </a:p>
          <a:p>
            <a:endParaRPr lang="fr-CH" sz="1200" dirty="0"/>
          </a:p>
          <a:p>
            <a:r>
              <a:rPr lang="fr-CH" sz="1200" dirty="0"/>
              <a:t>D’un point de vue éthique, la notion de justice exige </a:t>
            </a:r>
            <a:r>
              <a:rPr lang="fr-CH" sz="1200" b="1" dirty="0"/>
              <a:t>d’agir pour la communauté et d’assumer ses responsabilités </a:t>
            </a:r>
            <a:r>
              <a:rPr lang="fr-CH" sz="1200" dirty="0"/>
              <a:t>: </a:t>
            </a:r>
            <a:r>
              <a:rPr lang="fr-CH" dirty="0">
                <a:latin typeface="Fira Sans" panose="020B0503050000020004" pitchFamily="34" charset="0"/>
              </a:rPr>
              <a:t>chaque Etat, entreprise, individu doit contribuer à résoudre la crise climatique à la hauteur de sa responsabilité et de ses </a:t>
            </a:r>
            <a:r>
              <a:rPr lang="fr-CH" b="1" dirty="0">
                <a:latin typeface="Fira Sans" panose="020B0503050000020004" pitchFamily="34" charset="0"/>
              </a:rPr>
              <a:t>moyens. </a:t>
            </a:r>
          </a:p>
          <a:p>
            <a:endParaRPr lang="fr-CH" b="1" dirty="0">
              <a:latin typeface="Fira Sans" panose="020B0503050000020004" pitchFamily="34" charset="0"/>
            </a:endParaRPr>
          </a:p>
          <a:p>
            <a:r>
              <a:rPr lang="fr-CH" b="0" dirty="0">
                <a:latin typeface="Fira Sans" panose="020B0503050000020004" pitchFamily="34" charset="0"/>
              </a:rPr>
              <a:t>Suivant cette logique, les personnes et les pays les plus favorisés, autrement dit les pays du Nord, ont une </a:t>
            </a:r>
            <a:r>
              <a:rPr lang="fr-CH" b="1" dirty="0">
                <a:latin typeface="Fira Sans" panose="020B0503050000020004" pitchFamily="34" charset="0"/>
              </a:rPr>
              <a:t>double responsabilité </a:t>
            </a:r>
            <a:r>
              <a:rPr lang="fr-CH" b="0" dirty="0">
                <a:latin typeface="Fira Sans" panose="020B0503050000020004" pitchFamily="34" charset="0"/>
              </a:rPr>
              <a:t>d’agir face à la crise climatique : ce sont à la fois ceux qui contribuent le plus à cette crise et ceux qui ont le plus de moyens pour en sortir. </a:t>
            </a:r>
          </a:p>
          <a:p>
            <a:endParaRPr lang="fr-CH" b="0" dirty="0">
              <a:latin typeface="Fira Sans" panose="020B0503050000020004" pitchFamily="34" charset="0"/>
            </a:endParaRPr>
          </a:p>
          <a:p>
            <a:r>
              <a:rPr lang="fr-CH" b="0" dirty="0">
                <a:latin typeface="Fira Sans" panose="020B0503050000020004" pitchFamily="34" charset="0"/>
                <a:sym typeface="Wingdings" panose="05000000000000000000" pitchFamily="2" charset="2"/>
              </a:rPr>
              <a:t> </a:t>
            </a:r>
            <a:r>
              <a:rPr lang="fr-CH" b="0" dirty="0">
                <a:latin typeface="Fira Sans" panose="020B0503050000020004" pitchFamily="34" charset="0"/>
              </a:rPr>
              <a:t>Le principe de justice climatique exige donc (1) qu’ils réduisent drastiquement leur propre impact sur le climat, et (2) qu’ils aident les personnes et pays les moins favorisés à faire face aux conséquences du dérèglement.</a:t>
            </a:r>
          </a:p>
          <a:p>
            <a:endParaRPr lang="fr-CH" sz="1200" dirty="0"/>
          </a:p>
          <a:p>
            <a:r>
              <a:rPr lang="fr-CH" dirty="0"/>
              <a:t>Pour reprendre ce que nous venons de voir, voici les messages que nous souhaitons faire passer à travers cette campagne.</a:t>
            </a:r>
          </a:p>
          <a:p>
            <a:endParaRPr lang="fr-CH" dirty="0"/>
          </a:p>
          <a:p>
            <a:r>
              <a:rPr lang="fr-CH" dirty="0"/>
              <a:t>Le dérèglement climatique provoque des injustices : comme nous l’avons vu tout à l’heure, les personnes qui y ont le moins contribué sont celles qui en souffrent le plus. Les extrêmes climatiques menacent leurs moyens de subsistance et provoquent la faim et la détresse.</a:t>
            </a:r>
          </a:p>
          <a:p>
            <a:endParaRPr lang="fr-CH" dirty="0"/>
          </a:p>
          <a:p>
            <a:r>
              <a:rPr lang="fr-CH" dirty="0"/>
              <a:t>La justice climatique signifie que tous les êtres humains et les générations futures doivent pouvoir mener une vie digne. Pour atteindre cet objectif, chacun doit assumer ses responsabilités et agir pour la communauté.</a:t>
            </a:r>
          </a:p>
          <a:p>
            <a:endParaRPr lang="fr-CH" dirty="0"/>
          </a:p>
          <a:p>
            <a:endParaRPr lang="fr-CH" dirty="0"/>
          </a:p>
          <a:p>
            <a:endParaRPr lang="fr-CH" dirty="0"/>
          </a:p>
          <a:p>
            <a:endParaRPr lang="fr-CH" dirty="0"/>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6</a:t>
            </a:fld>
            <a:endParaRPr lang="de-CH"/>
          </a:p>
        </p:txBody>
      </p:sp>
    </p:spTree>
    <p:extLst>
      <p:ext uri="{BB962C8B-B14F-4D97-AF65-F5344CB8AC3E}">
        <p14:creationId xmlns:p14="http://schemas.microsoft.com/office/powerpoint/2010/main" val="325714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Folienbildplatzhalter 1">
            <a:extLst>
              <a:ext uri="{FF2B5EF4-FFF2-40B4-BE49-F238E27FC236}">
                <a16:creationId xmlns:a16="http://schemas.microsoft.com/office/drawing/2014/main" id="{EF16B4BB-DC74-4284-9B66-E634E05306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izenplatzhalter 2">
            <a:extLst>
              <a:ext uri="{FF2B5EF4-FFF2-40B4-BE49-F238E27FC236}">
                <a16:creationId xmlns:a16="http://schemas.microsoft.com/office/drawing/2014/main" id="{B2DABEC3-BE42-4F86-871C-6405B11F4B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kern="1200" dirty="0">
                <a:solidFill>
                  <a:schemeClr val="tx1"/>
                </a:solidFill>
                <a:effectLst/>
                <a:latin typeface="+mn-lt"/>
                <a:ea typeface="+mn-ea"/>
                <a:cs typeface="+mn-cs"/>
              </a:rPr>
              <a:t>Nous avons maintenant compris que </a:t>
            </a:r>
            <a:r>
              <a:rPr lang="fr-CH" sz="1200" kern="1200" dirty="0">
                <a:solidFill>
                  <a:schemeClr val="tx1"/>
                </a:solidFill>
                <a:effectLst/>
                <a:latin typeface="Daytona Light" panose="020B0304030503040204" pitchFamily="34" charset="0"/>
                <a:ea typeface="+mn-ea"/>
                <a:cs typeface="+mn-cs"/>
              </a:rPr>
              <a:t>c</a:t>
            </a:r>
            <a:r>
              <a:rPr lang="fr-CH" sz="1200" dirty="0">
                <a:effectLst/>
                <a:latin typeface="Daytona Light" panose="020B0304030503040204" pitchFamily="34" charset="0"/>
                <a:ea typeface="Calibri" panose="020F0502020204030204" pitchFamily="34" charset="0"/>
                <a:cs typeface="Roboto-Light"/>
              </a:rPr>
              <a:t>ompte tenu de leur </a:t>
            </a:r>
            <a:r>
              <a:rPr lang="fr-CH" sz="1200" b="1" dirty="0">
                <a:effectLst/>
                <a:latin typeface="Daytona Light" panose="020B0304030503040204" pitchFamily="34" charset="0"/>
                <a:ea typeface="Calibri" panose="020F0502020204030204" pitchFamily="34" charset="0"/>
                <a:cs typeface="Roboto-Light"/>
              </a:rPr>
              <a:t>responsabilité première</a:t>
            </a:r>
            <a:r>
              <a:rPr lang="fr-CH" sz="1200" dirty="0">
                <a:effectLst/>
                <a:latin typeface="Daytona Light" panose="020B0304030503040204" pitchFamily="34" charset="0"/>
                <a:ea typeface="Calibri" panose="020F0502020204030204" pitchFamily="34" charset="0"/>
                <a:cs typeface="Roboto-Light"/>
              </a:rPr>
              <a:t> dans le changement climatique, de leur </a:t>
            </a:r>
            <a:r>
              <a:rPr lang="fr-CH" sz="1200" b="1" dirty="0">
                <a:effectLst/>
                <a:latin typeface="Daytona Light" panose="020B0304030503040204" pitchFamily="34" charset="0"/>
                <a:ea typeface="Calibri" panose="020F0502020204030204" pitchFamily="34" charset="0"/>
                <a:cs typeface="Roboto-Light"/>
              </a:rPr>
              <a:t>dette historique</a:t>
            </a:r>
            <a:r>
              <a:rPr lang="fr-CH" sz="1200" dirty="0">
                <a:effectLst/>
                <a:latin typeface="Daytona Light" panose="020B0304030503040204" pitchFamily="34" charset="0"/>
                <a:ea typeface="Calibri" panose="020F0502020204030204" pitchFamily="34" charset="0"/>
                <a:cs typeface="Roboto-Light"/>
              </a:rPr>
              <a:t> en matière d’émissions, ainsi que de leur </a:t>
            </a:r>
            <a:r>
              <a:rPr lang="fr-CH" sz="1200" b="1" dirty="0">
                <a:effectLst/>
                <a:latin typeface="Daytona Light" panose="020B0304030503040204" pitchFamily="34" charset="0"/>
                <a:ea typeface="Calibri" panose="020F0502020204030204" pitchFamily="34" charset="0"/>
                <a:cs typeface="Roboto-Light"/>
              </a:rPr>
              <a:t>capacité économique</a:t>
            </a:r>
            <a:r>
              <a:rPr lang="fr-CH" sz="1200" dirty="0">
                <a:effectLst/>
                <a:latin typeface="Daytona Light" panose="020B0304030503040204" pitchFamily="34" charset="0"/>
                <a:ea typeface="Calibri" panose="020F0502020204030204" pitchFamily="34" charset="0"/>
                <a:cs typeface="Roboto-Light"/>
              </a:rPr>
              <a:t>, </a:t>
            </a:r>
            <a:r>
              <a:rPr lang="fr-CH" sz="1200" b="1" dirty="0">
                <a:effectLst/>
                <a:latin typeface="Daytona Light" panose="020B0304030503040204" pitchFamily="34" charset="0"/>
                <a:ea typeface="Calibri" panose="020F0502020204030204" pitchFamily="34" charset="0"/>
                <a:cs typeface="Roboto-Light"/>
              </a:rPr>
              <a:t>les pays du Nord doivent soutenir les efforts de développement à faibles émissions des pays du Sud</a:t>
            </a:r>
            <a:r>
              <a:rPr lang="fr-CH" sz="1200" dirty="0">
                <a:effectLst/>
                <a:latin typeface="Daytona Light" panose="020B0304030503040204" pitchFamily="34" charset="0"/>
                <a:ea typeface="Calibri" panose="020F0502020204030204" pitchFamily="34" charset="0"/>
                <a:cs typeface="Roboto-Light"/>
              </a:rPr>
              <a:t> et les aider à s’adapter aux conséquences du changement climatique, ainsi qu’à faire face aux pertes et préjudices qui y sont liés.</a:t>
            </a:r>
            <a:endParaRPr lang="fr-CH"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fr-CH" sz="1200" dirty="0">
                <a:effectLst/>
                <a:latin typeface="Calibri" panose="020F0502020204030204" pitchFamily="34" charset="0"/>
                <a:ea typeface="Calibri" panose="020F0502020204030204" pitchFamily="34" charset="0"/>
                <a:cs typeface="Times New Roman" panose="02020603050405020304" pitchFamily="18" charset="0"/>
              </a:rPr>
              <a:t>La Suisse compte parmi les </a:t>
            </a:r>
            <a:r>
              <a:rPr lang="fr-CH" sz="1200" b="1" dirty="0">
                <a:effectLst/>
                <a:latin typeface="Calibri" panose="020F0502020204030204" pitchFamily="34" charset="0"/>
                <a:ea typeface="Calibri" panose="020F0502020204030204" pitchFamily="34" charset="0"/>
                <a:cs typeface="Times New Roman" panose="02020603050405020304" pitchFamily="18" charset="0"/>
              </a:rPr>
              <a:t>pays les plus riches du monde </a:t>
            </a:r>
            <a:r>
              <a:rPr lang="fr-CH" sz="1200" dirty="0">
                <a:effectLst/>
                <a:latin typeface="Calibri" panose="020F0502020204030204" pitchFamily="34" charset="0"/>
                <a:ea typeface="Calibri" panose="020F0502020204030204" pitchFamily="34" charset="0"/>
                <a:cs typeface="Times New Roman" panose="02020603050405020304" pitchFamily="18" charset="0"/>
              </a:rPr>
              <a:t>si l’on se rapporte à son PIB par habitant. </a:t>
            </a:r>
            <a:r>
              <a:rPr lang="fr-CH" sz="1200" b="0" i="0" dirty="0">
                <a:solidFill>
                  <a:srgbClr val="000000"/>
                </a:solidFill>
                <a:effectLst/>
                <a:latin typeface="Noto Serif" panose="020B0604020202020204" pitchFamily="18" charset="0"/>
                <a:ea typeface="Calibri" panose="020F0502020204030204" pitchFamily="34" charset="0"/>
                <a:cs typeface="Times New Roman" panose="02020603050405020304" pitchFamily="18" charset="0"/>
              </a:rPr>
              <a:t>En même temps, a</a:t>
            </a:r>
            <a:r>
              <a:rPr lang="fr-CH" b="0" i="0" dirty="0">
                <a:solidFill>
                  <a:srgbClr val="000000"/>
                </a:solidFill>
                <a:effectLst/>
                <a:latin typeface="Noto Serif" panose="020B0604020202020204" pitchFamily="18" charset="0"/>
              </a:rPr>
              <a:t>vec son niveau de consommation comparativement élevé, la Suisse fait partie des pays dont </a:t>
            </a:r>
            <a:r>
              <a:rPr lang="fr-CH" b="1" i="0" dirty="0">
                <a:solidFill>
                  <a:srgbClr val="000000"/>
                </a:solidFill>
                <a:effectLst/>
                <a:latin typeface="Noto Serif" panose="020B0604020202020204" pitchFamily="18" charset="0"/>
              </a:rPr>
              <a:t>l'empreinte environnementale par habitant est disproportionnée</a:t>
            </a:r>
            <a:r>
              <a:rPr lang="fr-CH" b="0" i="0" dirty="0">
                <a:solidFill>
                  <a:srgbClr val="000000"/>
                </a:solidFill>
                <a:effectLst/>
                <a:latin typeface="Noto Serif" panose="020B0604020202020204" pitchFamily="18" charset="0"/>
              </a:rPr>
              <a:t>. Cette empreinte est due en partie à toutes les marchandises que le pays importe. Si l’on prend en compte les émissions générées par ces importations, chaque habitant de la Suisse est responsable de l’émission de 14 tonnes de CO2 par année, alors que la moyenne mondiale est à 6. </a:t>
            </a:r>
            <a:r>
              <a:rPr lang="fr-CH" b="0" i="0" dirty="0">
                <a:solidFill>
                  <a:srgbClr val="000000"/>
                </a:solidFill>
                <a:effectLst/>
                <a:latin typeface="Noto Serif" panose="02020600060500020200" pitchFamily="18" charset="0"/>
              </a:rPr>
              <a:t>Une étude parue en 2022 estime que la Suisse est responsable de 2 à 3% des émissions de CO2 mondiales, ce qui la place à un niveau comparable à celui de pays comme l'Indonésie, le Japon et le Brésil, alors même qu’elle ne comporte qu’une fraction de leur nombre d’habitants.*</a:t>
            </a:r>
          </a:p>
          <a:p>
            <a:pPr algn="l"/>
            <a:endParaRPr lang="fr-CH" b="0" i="0" dirty="0">
              <a:solidFill>
                <a:srgbClr val="000000"/>
              </a:solidFill>
              <a:effectLst/>
              <a:latin typeface="Noto Serif" panose="02020600060500020200"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a:t>
            </a:r>
            <a:r>
              <a:rPr lang="fr-CH" b="0" i="0" dirty="0">
                <a:solidFill>
                  <a:srgbClr val="000000"/>
                </a:solidFill>
                <a:effectLst/>
                <a:latin typeface="Noto Serif" panose="020B0604020202020204" pitchFamily="18" charset="0"/>
              </a:rPr>
              <a:t>(</a:t>
            </a:r>
            <a:r>
              <a:rPr lang="fr-CH" b="0" i="1" dirty="0">
                <a:solidFill>
                  <a:srgbClr val="000000"/>
                </a:solidFill>
                <a:effectLst/>
                <a:latin typeface="Noto Serif" panose="020B0604020202020204" pitchFamily="18" charset="0"/>
              </a:rPr>
              <a:t>Source : https://www.swissinfo.ch/fre/la-suisse---petit-pays--grosse-empreinte-carbone/47031124</a:t>
            </a:r>
            <a:r>
              <a:rPr lang="fr-CH" b="0" i="0" dirty="0">
                <a:solidFill>
                  <a:srgbClr val="000000"/>
                </a:solidFill>
                <a:effectLst/>
                <a:latin typeface="Noto Serif" panose="020B0604020202020204" pitchFamily="18" charset="0"/>
              </a:rPr>
              <a:t>)</a:t>
            </a:r>
          </a:p>
          <a:p>
            <a:endParaRPr lang="fr-CH" b="0" dirty="0"/>
          </a:p>
        </p:txBody>
      </p:sp>
      <p:sp>
        <p:nvSpPr>
          <p:cNvPr id="21507" name="Foliennummernplatzhalter 3">
            <a:extLst>
              <a:ext uri="{FF2B5EF4-FFF2-40B4-BE49-F238E27FC236}">
                <a16:creationId xmlns:a16="http://schemas.microsoft.com/office/drawing/2014/main" id="{E2245DEC-8FB7-4E7D-8CC8-6EB645DE11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A9BA991-4EFE-4F65-B633-CF6083427BB8}" type="slidenum">
              <a:rPr lang="de-CH" altLang="de-DE" smtClean="0">
                <a:latin typeface="Calibri" panose="020F0502020204030204" pitchFamily="34" charset="0"/>
              </a:rPr>
              <a:pPr/>
              <a:t>7</a:t>
            </a:fld>
            <a:endParaRPr lang="de-CH" altLang="de-DE">
              <a:latin typeface="Calibri" panose="020F0502020204030204" pitchFamily="34" charset="0"/>
            </a:endParaRPr>
          </a:p>
        </p:txBody>
      </p:sp>
    </p:spTree>
    <p:extLst>
      <p:ext uri="{BB962C8B-B14F-4D97-AF65-F5344CB8AC3E}">
        <p14:creationId xmlns:p14="http://schemas.microsoft.com/office/powerpoint/2010/main" val="2919668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Folienbildplatzhalter 1">
            <a:extLst>
              <a:ext uri="{FF2B5EF4-FFF2-40B4-BE49-F238E27FC236}">
                <a16:creationId xmlns:a16="http://schemas.microsoft.com/office/drawing/2014/main" id="{EF16B4BB-DC74-4284-9B66-E634E05306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izenplatzhalter 2">
            <a:extLst>
              <a:ext uri="{FF2B5EF4-FFF2-40B4-BE49-F238E27FC236}">
                <a16:creationId xmlns:a16="http://schemas.microsoft.com/office/drawing/2014/main" id="{B2DABEC3-BE42-4F86-871C-6405B11F4B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H" b="0" dirty="0"/>
              <a:t>Mais comment la Suisse peut-elle assumer sa part de responsabilité ?</a:t>
            </a:r>
            <a:endParaRPr lang="fr-CH" b="0" dirty="0">
              <a:cs typeface="Calibri"/>
            </a:endParaRPr>
          </a:p>
          <a:p>
            <a:pPr marL="0" marR="0" lvl="0" indent="0" algn="l" defTabSz="914400">
              <a:lnSpc>
                <a:spcPct val="100000"/>
              </a:lnSpc>
              <a:spcBef>
                <a:spcPts val="0"/>
              </a:spcBef>
              <a:spcAft>
                <a:spcPts val="0"/>
              </a:spcAft>
              <a:buClrTx/>
              <a:buSzTx/>
              <a:buFontTx/>
              <a:buNone/>
              <a:tabLst/>
              <a:defRPr/>
            </a:pPr>
            <a:endParaRPr lang="fr-CH" dirty="0">
              <a:ea typeface="Calibri" panose="020F0502020204030204"/>
              <a:cs typeface="Calibri" panose="020F0502020204030204"/>
            </a:endParaRPr>
          </a:p>
          <a:p>
            <a:pPr>
              <a:defRPr/>
            </a:pPr>
            <a:r>
              <a:rPr lang="fr-CH" dirty="0"/>
              <a:t>En acceptant la loi pour la protection du climat en juin 2023, notre pays a déjà fait un premier pas. Mais les objectifs doivent s’accompagner de mesures. La Suisse ayant fortement contribué au réchauffement climatique, il est de sa responsabilité d’atteindre l’objectif de limitation du réchauffement planétaire à 1,5 °C.</a:t>
            </a:r>
            <a:endParaRPr lang="en-US" dirty="0"/>
          </a:p>
          <a:p>
            <a:pPr>
              <a:defRPr/>
            </a:pPr>
            <a:endParaRPr lang="fr-CH" dirty="0"/>
          </a:p>
          <a:p>
            <a:pPr>
              <a:defRPr/>
            </a:pPr>
            <a:r>
              <a:rPr lang="fr-FR" dirty="0"/>
              <a:t>En tant que pays très émetteur et possédant d’importants moyens financiers, la Suisse est donc particulièrement responsable face à la crise climatique.</a:t>
            </a:r>
            <a:endParaRPr lang="en-US" dirty="0"/>
          </a:p>
          <a:p>
            <a:pPr>
              <a:defRPr/>
            </a:pPr>
            <a:endParaRPr lang="fr-FR" altLang="de-DE" dirty="0">
              <a:ea typeface="Calibri" panose="020F0502020204030204"/>
              <a:cs typeface="Calibri" panose="020F0502020204030204"/>
            </a:endParaRPr>
          </a:p>
          <a:p>
            <a:pPr>
              <a:defRPr/>
            </a:pPr>
            <a:r>
              <a:rPr lang="fr-FR" dirty="0"/>
              <a:t>Donc selon l'alliance climatique </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ltLang="de-DE" dirty="0"/>
              <a:t>Voici quelques mesures que la Suisse pourrait prendre en faveur de la justice climatique.</a:t>
            </a:r>
            <a:endParaRPr lang="fr-FR" altLang="de-DE" dirty="0">
              <a:ea typeface="Calibri"/>
              <a:cs typeface="Calibri"/>
            </a:endParaRPr>
          </a:p>
          <a:p>
            <a:endParaRPr lang="fr-CH" sz="1800" dirty="0">
              <a:latin typeface="FiraSans-Light" panose="020B0403050000020004"/>
              <a:cs typeface="Calibri" panose="020F0502020204030204"/>
            </a:endParaRPr>
          </a:p>
          <a:p>
            <a:pPr algn="l"/>
            <a:endParaRPr lang="fr-FR" i="0" u="none" strike="noStrike" baseline="0" dirty="0">
              <a:solidFill>
                <a:srgbClr val="000000"/>
              </a:solidFill>
              <a:latin typeface="Calibri" panose="020F0502020204030204"/>
              <a:cs typeface="Calibri" panose="020F0502020204030204"/>
            </a:endParaRPr>
          </a:p>
        </p:txBody>
      </p:sp>
      <p:sp>
        <p:nvSpPr>
          <p:cNvPr id="21507" name="Foliennummernplatzhalter 3">
            <a:extLst>
              <a:ext uri="{FF2B5EF4-FFF2-40B4-BE49-F238E27FC236}">
                <a16:creationId xmlns:a16="http://schemas.microsoft.com/office/drawing/2014/main" id="{E2245DEC-8FB7-4E7D-8CC8-6EB645DE11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A9BA991-4EFE-4F65-B633-CF6083427BB8}" type="slidenum">
              <a:rPr lang="de-CH" altLang="de-DE" smtClean="0">
                <a:latin typeface="Calibri" panose="020F0502020204030204" pitchFamily="34" charset="0"/>
              </a:rPr>
              <a:pPr/>
              <a:t>8</a:t>
            </a:fld>
            <a:endParaRPr lang="de-CH" altLang="de-DE">
              <a:latin typeface="Calibri" panose="020F0502020204030204" pitchFamily="34" charset="0"/>
            </a:endParaRPr>
          </a:p>
        </p:txBody>
      </p:sp>
    </p:spTree>
    <p:extLst>
      <p:ext uri="{BB962C8B-B14F-4D97-AF65-F5344CB8AC3E}">
        <p14:creationId xmlns:p14="http://schemas.microsoft.com/office/powerpoint/2010/main" val="1074851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a:extLst>
              <a:ext uri="{FF2B5EF4-FFF2-40B4-BE49-F238E27FC236}">
                <a16:creationId xmlns:a16="http://schemas.microsoft.com/office/drawing/2014/main" id="{704B9EB8-E800-4910-8AD3-ECADFB1843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Espace réservé des notes 2">
            <a:extLst>
              <a:ext uri="{FF2B5EF4-FFF2-40B4-BE49-F238E27FC236}">
                <a16:creationId xmlns:a16="http://schemas.microsoft.com/office/drawing/2014/main" id="{C5404CC6-3243-4646-B48D-26A889EE20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fr-CH" dirty="0">
                <a:cs typeface="Calibri"/>
              </a:rPr>
              <a:t>En 2021, nous avons entamé un cycle de 4 ans sur le thème de la justice climatique. Le message était clair: plus de justice climatique, maintenant ! </a:t>
            </a:r>
          </a:p>
          <a:p>
            <a:pPr>
              <a:defRPr/>
            </a:pPr>
            <a:endParaRPr lang="fr-CH" dirty="0">
              <a:cs typeface="Calibri"/>
            </a:endParaRPr>
          </a:p>
          <a:p>
            <a:pPr>
              <a:defRPr/>
            </a:pPr>
            <a:r>
              <a:rPr lang="fr-CH" dirty="0">
                <a:cs typeface="Calibri"/>
              </a:rPr>
              <a:t>Lors de la Campagne œcuménique de 2022, nous efforts se sont concentrés sur le gaspillage et les impacts que cela engendre sur les autres. </a:t>
            </a:r>
          </a:p>
          <a:p>
            <a:pPr>
              <a:defRPr/>
            </a:pPr>
            <a:endParaRPr lang="fr-CH" dirty="0">
              <a:cs typeface="Calibri"/>
            </a:endParaRPr>
          </a:p>
          <a:p>
            <a:pPr>
              <a:defRPr/>
            </a:pPr>
            <a:r>
              <a:rPr lang="fr-CH" dirty="0">
                <a:cs typeface="Calibri"/>
              </a:rPr>
              <a:t>Le slogan de la Campagne œcuménique 2023, nous nous sommes interrogés et avons posé la question : "de quel monde voulons-nous être responsables ? Cette année, on a combiné tous ces thèmes sous l'idée de.... (prochaine slide)</a:t>
            </a:r>
            <a:endParaRPr lang="fr-CH" dirty="0">
              <a:ea typeface="Calibri"/>
              <a:cs typeface="Calibri"/>
            </a:endParaRPr>
          </a:p>
        </p:txBody>
      </p:sp>
      <p:sp>
        <p:nvSpPr>
          <p:cNvPr id="12292" name="Espace réservé du numéro de diapositive 3">
            <a:extLst>
              <a:ext uri="{FF2B5EF4-FFF2-40B4-BE49-F238E27FC236}">
                <a16:creationId xmlns:a16="http://schemas.microsoft.com/office/drawing/2014/main" id="{51352D78-FF2D-4A34-B35D-226CF1F7B4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3FE525-3E9A-4BCD-9F81-798482978BE2}" type="slidenum">
              <a:rPr lang="de-CH" altLang="fr-FR">
                <a:latin typeface="Calibri" panose="020F0502020204030204" pitchFamily="34" charset="0"/>
              </a:rPr>
              <a:pPr/>
              <a:t>9</a:t>
            </a:fld>
            <a:endParaRPr lang="de-CH" altLang="fr-FR">
              <a:latin typeface="Calibri" panose="020F0502020204030204" pitchFamily="34" charset="0"/>
            </a:endParaRPr>
          </a:p>
        </p:txBody>
      </p:sp>
    </p:spTree>
    <p:extLst>
      <p:ext uri="{BB962C8B-B14F-4D97-AF65-F5344CB8AC3E}">
        <p14:creationId xmlns:p14="http://schemas.microsoft.com/office/powerpoint/2010/main" val="1629584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68313" y="2708920"/>
            <a:ext cx="8207375" cy="3456930"/>
          </a:xfrm>
        </p:spPr>
        <p:txBody>
          <a:bodyPr>
            <a:noAutofit/>
          </a:bodyPr>
          <a:lstStyle>
            <a:lvl1pPr marL="0" indent="0" algn="l">
              <a:buNone/>
              <a:defRPr>
                <a:solidFill>
                  <a:srgbClr val="74767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sp>
        <p:nvSpPr>
          <p:cNvPr id="9" name="Espace réservé du titre 3"/>
          <p:cNvSpPr txBox="1">
            <a:spLocks/>
          </p:cNvSpPr>
          <p:nvPr userDrawn="1"/>
        </p:nvSpPr>
        <p:spPr>
          <a:xfrm>
            <a:off x="628650" y="365125"/>
            <a:ext cx="7886085" cy="855663"/>
          </a:xfrm>
          <a:prstGeom prst="rect">
            <a:avLst/>
          </a:prstGeom>
        </p:spPr>
        <p:txBody>
          <a:bodyPr vert="horz" lIns="91440" tIns="45720" rIns="91440" bIns="45720" rtlCol="0" anchor="ctr">
            <a:normAutofit/>
          </a:bodyPr>
          <a:lstStyle>
            <a:lvl1pPr algn="l" rtl="0" eaLnBrk="0" fontAlgn="base" hangingPunct="0">
              <a:spcBef>
                <a:spcPct val="0"/>
              </a:spcBef>
              <a:spcAft>
                <a:spcPct val="0"/>
              </a:spcAft>
              <a:defRPr sz="2800" i="1" kern="1200">
                <a:solidFill>
                  <a:srgbClr val="E20000"/>
                </a:solidFill>
                <a:latin typeface="Arial" pitchFamily="34" charset="0"/>
                <a:ea typeface="+mj-ea"/>
                <a:cs typeface="Arial" pitchFamily="34" charset="0"/>
              </a:defRPr>
            </a:lvl1pPr>
            <a:lvl2pPr algn="r" rtl="0" eaLnBrk="0" fontAlgn="base" hangingPunct="0">
              <a:spcBef>
                <a:spcPct val="0"/>
              </a:spcBef>
              <a:spcAft>
                <a:spcPct val="0"/>
              </a:spcAft>
              <a:defRPr sz="2800" i="1">
                <a:solidFill>
                  <a:srgbClr val="E20000"/>
                </a:solidFill>
                <a:latin typeface="Arial" charset="0"/>
                <a:cs typeface="Arial" charset="0"/>
              </a:defRPr>
            </a:lvl2pPr>
            <a:lvl3pPr algn="r" rtl="0" eaLnBrk="0" fontAlgn="base" hangingPunct="0">
              <a:spcBef>
                <a:spcPct val="0"/>
              </a:spcBef>
              <a:spcAft>
                <a:spcPct val="0"/>
              </a:spcAft>
              <a:defRPr sz="2800" i="1">
                <a:solidFill>
                  <a:srgbClr val="E20000"/>
                </a:solidFill>
                <a:latin typeface="Arial" charset="0"/>
                <a:cs typeface="Arial" charset="0"/>
              </a:defRPr>
            </a:lvl3pPr>
            <a:lvl4pPr algn="r" rtl="0" eaLnBrk="0" fontAlgn="base" hangingPunct="0">
              <a:spcBef>
                <a:spcPct val="0"/>
              </a:spcBef>
              <a:spcAft>
                <a:spcPct val="0"/>
              </a:spcAft>
              <a:defRPr sz="2800" i="1">
                <a:solidFill>
                  <a:srgbClr val="E20000"/>
                </a:solidFill>
                <a:latin typeface="Arial" charset="0"/>
                <a:cs typeface="Arial" charset="0"/>
              </a:defRPr>
            </a:lvl4pPr>
            <a:lvl5pPr algn="r" rtl="0" eaLnBrk="0" fontAlgn="base" hangingPunct="0">
              <a:spcBef>
                <a:spcPct val="0"/>
              </a:spcBef>
              <a:spcAft>
                <a:spcPct val="0"/>
              </a:spcAft>
              <a:defRPr sz="2800" i="1">
                <a:solidFill>
                  <a:srgbClr val="E20000"/>
                </a:solidFill>
                <a:latin typeface="Arial" charset="0"/>
                <a:cs typeface="Arial" charset="0"/>
              </a:defRPr>
            </a:lvl5pPr>
            <a:lvl6pPr marL="457200" algn="r" rtl="0" fontAlgn="base">
              <a:spcBef>
                <a:spcPct val="0"/>
              </a:spcBef>
              <a:spcAft>
                <a:spcPct val="0"/>
              </a:spcAft>
              <a:defRPr sz="2800" i="1">
                <a:solidFill>
                  <a:srgbClr val="E20000"/>
                </a:solidFill>
                <a:latin typeface="Arial" charset="0"/>
                <a:cs typeface="Arial" charset="0"/>
              </a:defRPr>
            </a:lvl6pPr>
            <a:lvl7pPr marL="914400" algn="r" rtl="0" fontAlgn="base">
              <a:spcBef>
                <a:spcPct val="0"/>
              </a:spcBef>
              <a:spcAft>
                <a:spcPct val="0"/>
              </a:spcAft>
              <a:defRPr sz="2800" i="1">
                <a:solidFill>
                  <a:srgbClr val="E20000"/>
                </a:solidFill>
                <a:latin typeface="Arial" charset="0"/>
                <a:cs typeface="Arial" charset="0"/>
              </a:defRPr>
            </a:lvl7pPr>
            <a:lvl8pPr marL="1371600" algn="r" rtl="0" fontAlgn="base">
              <a:spcBef>
                <a:spcPct val="0"/>
              </a:spcBef>
              <a:spcAft>
                <a:spcPct val="0"/>
              </a:spcAft>
              <a:defRPr sz="2800" i="1">
                <a:solidFill>
                  <a:srgbClr val="E20000"/>
                </a:solidFill>
                <a:latin typeface="Arial" charset="0"/>
                <a:cs typeface="Arial" charset="0"/>
              </a:defRPr>
            </a:lvl8pPr>
            <a:lvl9pPr marL="1828800" algn="r" rtl="0" fontAlgn="base">
              <a:spcBef>
                <a:spcPct val="0"/>
              </a:spcBef>
              <a:spcAft>
                <a:spcPct val="0"/>
              </a:spcAft>
              <a:defRPr sz="2800" i="1">
                <a:solidFill>
                  <a:srgbClr val="E20000"/>
                </a:solidFill>
                <a:latin typeface="Arial" charset="0"/>
                <a:cs typeface="Arial" charset="0"/>
              </a:defRPr>
            </a:lvl9pPr>
          </a:lstStyle>
          <a:p>
            <a:r>
              <a:rPr lang="fr-FR"/>
              <a:t>Modifiez le style du titre</a:t>
            </a:r>
            <a:endParaRPr lang="de-CH"/>
          </a:p>
        </p:txBody>
      </p:sp>
    </p:spTree>
    <p:extLst>
      <p:ext uri="{BB962C8B-B14F-4D97-AF65-F5344CB8AC3E}">
        <p14:creationId xmlns:p14="http://schemas.microsoft.com/office/powerpoint/2010/main" val="73746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2 Spalte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15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68313" y="2708920"/>
            <a:ext cx="8207375" cy="3456930"/>
          </a:xfrm>
        </p:spPr>
        <p:txBody>
          <a:bodyPr>
            <a:noAutofit/>
          </a:bodyPr>
          <a:lstStyle>
            <a:lvl1pPr marL="0" indent="0" algn="l">
              <a:buNone/>
              <a:defRPr>
                <a:solidFill>
                  <a:srgbClr val="74767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sp>
        <p:nvSpPr>
          <p:cNvPr id="5" name="Fußzeilenplatzhalter 6"/>
          <p:cNvSpPr>
            <a:spLocks noGrp="1"/>
          </p:cNvSpPr>
          <p:nvPr>
            <p:ph type="ftr" sz="quarter" idx="11"/>
          </p:nvPr>
        </p:nvSpPr>
        <p:spPr>
          <a:xfrm>
            <a:off x="468313" y="6554114"/>
            <a:ext cx="3120459" cy="196771"/>
          </a:xfrm>
          <a:prstGeom prst="rect">
            <a:avLst/>
          </a:prstGeom>
        </p:spPr>
        <p:txBody>
          <a:bodyPr/>
          <a:lstStyle>
            <a:lvl1pPr eaLnBrk="1" hangingPunct="1">
              <a:defRPr sz="900" baseline="0">
                <a:solidFill>
                  <a:srgbClr val="E00032"/>
                </a:solidFill>
              </a:defRPr>
            </a:lvl1pPr>
          </a:lstStyle>
          <a:p>
            <a:pPr>
              <a:defRPr/>
            </a:pPr>
            <a:r>
              <a:rPr lang="fr-CH"/>
              <a:t>Chaque geste compte. voir-et-agir.ch</a:t>
            </a:r>
            <a:endParaRPr lang="de-CH"/>
          </a:p>
        </p:txBody>
      </p:sp>
      <p:sp>
        <p:nvSpPr>
          <p:cNvPr id="7" name="Foliennummernplatzhalter 7"/>
          <p:cNvSpPr>
            <a:spLocks noGrp="1"/>
          </p:cNvSpPr>
          <p:nvPr>
            <p:ph type="sldNum" sz="quarter" idx="12"/>
          </p:nvPr>
        </p:nvSpPr>
        <p:spPr>
          <a:xfrm>
            <a:off x="7865806" y="6472319"/>
            <a:ext cx="809882" cy="360362"/>
          </a:xfrm>
          <a:prstGeom prst="rect">
            <a:avLst/>
          </a:prstGeom>
        </p:spPr>
        <p:txBody>
          <a:bodyPr vert="horz" wrap="square" lIns="91440" tIns="45720" rIns="91440" bIns="45720" numCol="1" anchor="t" anchorCtr="0" compatLnSpc="1">
            <a:prstTxWarp prst="textNoShape">
              <a:avLst/>
            </a:prstTxWarp>
          </a:bodyPr>
          <a:lstStyle>
            <a:lvl1pPr eaLnBrk="1" hangingPunct="1">
              <a:defRPr sz="900">
                <a:latin typeface="FiraSans-Light"/>
              </a:defRPr>
            </a:lvl1pPr>
          </a:lstStyle>
          <a:p>
            <a:pPr>
              <a:defRPr/>
            </a:pPr>
            <a:r>
              <a:rPr lang="de-CH" altLang="de-DE"/>
              <a:t>Page </a:t>
            </a:r>
            <a:fld id="{15E7FFDD-4FAA-422A-98C8-0B071E46E8AC}" type="slidenum">
              <a:rPr lang="de-CH" altLang="de-DE" smtClean="0"/>
              <a:pPr>
                <a:defRPr/>
              </a:pPr>
              <a:t>‹N°›</a:t>
            </a:fld>
            <a:endParaRPr lang="de-CH" altLang="de-DE"/>
          </a:p>
        </p:txBody>
      </p:sp>
      <p:sp>
        <p:nvSpPr>
          <p:cNvPr id="9" name="Espace réservé du titre 3"/>
          <p:cNvSpPr txBox="1">
            <a:spLocks/>
          </p:cNvSpPr>
          <p:nvPr userDrawn="1"/>
        </p:nvSpPr>
        <p:spPr>
          <a:xfrm>
            <a:off x="628650" y="365125"/>
            <a:ext cx="7886085" cy="855663"/>
          </a:xfrm>
          <a:prstGeom prst="rect">
            <a:avLst/>
          </a:prstGeom>
        </p:spPr>
        <p:txBody>
          <a:bodyPr vert="horz" lIns="91440" tIns="45720" rIns="91440" bIns="45720" rtlCol="0" anchor="ctr">
            <a:normAutofit/>
          </a:bodyPr>
          <a:lstStyle>
            <a:lvl1pPr algn="l" rtl="0" eaLnBrk="0" fontAlgn="base" hangingPunct="0">
              <a:spcBef>
                <a:spcPct val="0"/>
              </a:spcBef>
              <a:spcAft>
                <a:spcPct val="0"/>
              </a:spcAft>
              <a:defRPr sz="2800" i="1" kern="1200">
                <a:solidFill>
                  <a:srgbClr val="E20000"/>
                </a:solidFill>
                <a:latin typeface="Arial" pitchFamily="34" charset="0"/>
                <a:ea typeface="+mj-ea"/>
                <a:cs typeface="Arial" pitchFamily="34" charset="0"/>
              </a:defRPr>
            </a:lvl1pPr>
            <a:lvl2pPr algn="r" rtl="0" eaLnBrk="0" fontAlgn="base" hangingPunct="0">
              <a:spcBef>
                <a:spcPct val="0"/>
              </a:spcBef>
              <a:spcAft>
                <a:spcPct val="0"/>
              </a:spcAft>
              <a:defRPr sz="2800" i="1">
                <a:solidFill>
                  <a:srgbClr val="E20000"/>
                </a:solidFill>
                <a:latin typeface="Arial" charset="0"/>
                <a:cs typeface="Arial" charset="0"/>
              </a:defRPr>
            </a:lvl2pPr>
            <a:lvl3pPr algn="r" rtl="0" eaLnBrk="0" fontAlgn="base" hangingPunct="0">
              <a:spcBef>
                <a:spcPct val="0"/>
              </a:spcBef>
              <a:spcAft>
                <a:spcPct val="0"/>
              </a:spcAft>
              <a:defRPr sz="2800" i="1">
                <a:solidFill>
                  <a:srgbClr val="E20000"/>
                </a:solidFill>
                <a:latin typeface="Arial" charset="0"/>
                <a:cs typeface="Arial" charset="0"/>
              </a:defRPr>
            </a:lvl3pPr>
            <a:lvl4pPr algn="r" rtl="0" eaLnBrk="0" fontAlgn="base" hangingPunct="0">
              <a:spcBef>
                <a:spcPct val="0"/>
              </a:spcBef>
              <a:spcAft>
                <a:spcPct val="0"/>
              </a:spcAft>
              <a:defRPr sz="2800" i="1">
                <a:solidFill>
                  <a:srgbClr val="E20000"/>
                </a:solidFill>
                <a:latin typeface="Arial" charset="0"/>
                <a:cs typeface="Arial" charset="0"/>
              </a:defRPr>
            </a:lvl4pPr>
            <a:lvl5pPr algn="r" rtl="0" eaLnBrk="0" fontAlgn="base" hangingPunct="0">
              <a:spcBef>
                <a:spcPct val="0"/>
              </a:spcBef>
              <a:spcAft>
                <a:spcPct val="0"/>
              </a:spcAft>
              <a:defRPr sz="2800" i="1">
                <a:solidFill>
                  <a:srgbClr val="E20000"/>
                </a:solidFill>
                <a:latin typeface="Arial" charset="0"/>
                <a:cs typeface="Arial" charset="0"/>
              </a:defRPr>
            </a:lvl5pPr>
            <a:lvl6pPr marL="457200" algn="r" rtl="0" fontAlgn="base">
              <a:spcBef>
                <a:spcPct val="0"/>
              </a:spcBef>
              <a:spcAft>
                <a:spcPct val="0"/>
              </a:spcAft>
              <a:defRPr sz="2800" i="1">
                <a:solidFill>
                  <a:srgbClr val="E20000"/>
                </a:solidFill>
                <a:latin typeface="Arial" charset="0"/>
                <a:cs typeface="Arial" charset="0"/>
              </a:defRPr>
            </a:lvl6pPr>
            <a:lvl7pPr marL="914400" algn="r" rtl="0" fontAlgn="base">
              <a:spcBef>
                <a:spcPct val="0"/>
              </a:spcBef>
              <a:spcAft>
                <a:spcPct val="0"/>
              </a:spcAft>
              <a:defRPr sz="2800" i="1">
                <a:solidFill>
                  <a:srgbClr val="E20000"/>
                </a:solidFill>
                <a:latin typeface="Arial" charset="0"/>
                <a:cs typeface="Arial" charset="0"/>
              </a:defRPr>
            </a:lvl7pPr>
            <a:lvl8pPr marL="1371600" algn="r" rtl="0" fontAlgn="base">
              <a:spcBef>
                <a:spcPct val="0"/>
              </a:spcBef>
              <a:spcAft>
                <a:spcPct val="0"/>
              </a:spcAft>
              <a:defRPr sz="2800" i="1">
                <a:solidFill>
                  <a:srgbClr val="E20000"/>
                </a:solidFill>
                <a:latin typeface="Arial" charset="0"/>
                <a:cs typeface="Arial" charset="0"/>
              </a:defRPr>
            </a:lvl8pPr>
            <a:lvl9pPr marL="1828800" algn="r" rtl="0" fontAlgn="base">
              <a:spcBef>
                <a:spcPct val="0"/>
              </a:spcBef>
              <a:spcAft>
                <a:spcPct val="0"/>
              </a:spcAft>
              <a:defRPr sz="2800" i="1">
                <a:solidFill>
                  <a:srgbClr val="E20000"/>
                </a:solidFill>
                <a:latin typeface="Arial" charset="0"/>
                <a:cs typeface="Arial" charset="0"/>
              </a:defRPr>
            </a:lvl9pPr>
          </a:lstStyle>
          <a:p>
            <a:r>
              <a:rPr lang="fr-FR"/>
              <a:t>Modifiez le style du titre</a:t>
            </a:r>
            <a:endParaRPr lang="de-CH"/>
          </a:p>
        </p:txBody>
      </p:sp>
    </p:spTree>
    <p:extLst>
      <p:ext uri="{BB962C8B-B14F-4D97-AF65-F5344CB8AC3E}">
        <p14:creationId xmlns:p14="http://schemas.microsoft.com/office/powerpoint/2010/main" val="2961156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4" name="Foliennummernplatzhalter 4"/>
          <p:cNvSpPr>
            <a:spLocks noGrp="1"/>
          </p:cNvSpPr>
          <p:nvPr>
            <p:ph type="sldNum" sz="quarter" idx="12"/>
          </p:nvPr>
        </p:nvSpPr>
        <p:spPr>
          <a:xfrm>
            <a:off x="8101781" y="6562765"/>
            <a:ext cx="658761" cy="206299"/>
          </a:xfrm>
          <a:prstGeom prst="rect">
            <a:avLst/>
          </a:prstGeom>
        </p:spPr>
        <p:txBody>
          <a:bodyPr vert="horz" wrap="square" lIns="91440" tIns="45720" rIns="91440" bIns="45720" numCol="1" anchor="t" anchorCtr="0" compatLnSpc="1">
            <a:prstTxWarp prst="textNoShape">
              <a:avLst/>
            </a:prstTxWarp>
          </a:bodyPr>
          <a:lstStyle>
            <a:lvl1pPr eaLnBrk="1" hangingPunct="1">
              <a:defRPr sz="800">
                <a:latin typeface="FiraSans-Light" panose="020B0403050000020004"/>
              </a:defRPr>
            </a:lvl1pPr>
          </a:lstStyle>
          <a:p>
            <a:pPr>
              <a:defRPr/>
            </a:pPr>
            <a:r>
              <a:rPr lang="de-CH" altLang="de-DE"/>
              <a:t>Page </a:t>
            </a:r>
            <a:fld id="{7E5833AD-2161-4DC1-8B2C-63F0B9D25B77}" type="slidenum">
              <a:rPr lang="de-CH" altLang="de-DE" smtClean="0"/>
              <a:pPr>
                <a:defRPr/>
              </a:pPr>
              <a:t>‹N°›</a:t>
            </a:fld>
            <a:endParaRPr lang="de-CH" altLang="de-DE"/>
          </a:p>
        </p:txBody>
      </p:sp>
      <p:sp>
        <p:nvSpPr>
          <p:cNvPr id="8" name="Espace réservé du titre 3"/>
          <p:cNvSpPr>
            <a:spLocks noGrp="1"/>
          </p:cNvSpPr>
          <p:nvPr>
            <p:ph type="title"/>
          </p:nvPr>
        </p:nvSpPr>
        <p:spPr>
          <a:xfrm>
            <a:off x="628650" y="365125"/>
            <a:ext cx="7886085" cy="855663"/>
          </a:xfrm>
          <a:prstGeom prst="rect">
            <a:avLst/>
          </a:prstGeom>
        </p:spPr>
        <p:txBody>
          <a:bodyPr vert="horz" lIns="91440" tIns="45720" rIns="91440" bIns="45720" rtlCol="0" anchor="ctr">
            <a:normAutofit/>
          </a:bodyPr>
          <a:lstStyle/>
          <a:p>
            <a:r>
              <a:rPr lang="fr-FR"/>
              <a:t>Modifiez le style du titre</a:t>
            </a:r>
            <a:endParaRPr lang="de-CH"/>
          </a:p>
        </p:txBody>
      </p:sp>
      <p:sp>
        <p:nvSpPr>
          <p:cNvPr id="9" name="Fußzeilenplatzhalter 6"/>
          <p:cNvSpPr txBox="1">
            <a:spLocks/>
          </p:cNvSpPr>
          <p:nvPr userDrawn="1"/>
        </p:nvSpPr>
        <p:spPr>
          <a:xfrm>
            <a:off x="438912" y="6562765"/>
            <a:ext cx="3120459" cy="196771"/>
          </a:xfrm>
          <a:prstGeom prst="rect">
            <a:avLst/>
          </a:prstGeom>
          <a:noFill/>
        </p:spPr>
        <p:txBody>
          <a:bodyPr vert="horz" lIns="91440" tIns="45720" rIns="91440" bIns="4572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a:solidFill>
                  <a:srgbClr val="E00032"/>
                </a:solidFill>
              </a:rPr>
              <a:t>Chaque geste compte. voir-et-agir.ch</a:t>
            </a:r>
            <a:endParaRPr lang="de-CH">
              <a:solidFill>
                <a:srgbClr val="E00032"/>
              </a:solidFill>
            </a:endParaRPr>
          </a:p>
        </p:txBody>
      </p:sp>
    </p:spTree>
    <p:extLst>
      <p:ext uri="{BB962C8B-B14F-4D97-AF65-F5344CB8AC3E}">
        <p14:creationId xmlns:p14="http://schemas.microsoft.com/office/powerpoint/2010/main" val="1243845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470222" y="2852936"/>
            <a:ext cx="8207376" cy="36004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Espace réservé du titre 3"/>
          <p:cNvSpPr>
            <a:spLocks noGrp="1"/>
          </p:cNvSpPr>
          <p:nvPr>
            <p:ph type="title"/>
          </p:nvPr>
        </p:nvSpPr>
        <p:spPr>
          <a:xfrm>
            <a:off x="628650" y="365125"/>
            <a:ext cx="7886085" cy="855663"/>
          </a:xfrm>
          <a:prstGeom prst="rect">
            <a:avLst/>
          </a:prstGeom>
        </p:spPr>
        <p:txBody>
          <a:bodyPr vert="horz" lIns="91440" tIns="45720" rIns="91440" bIns="45720" rtlCol="0" anchor="ctr">
            <a:normAutofit/>
          </a:bodyPr>
          <a:lstStyle/>
          <a:p>
            <a:r>
              <a:rPr lang="fr-FR"/>
              <a:t>Modifiez le style du titre</a:t>
            </a:r>
            <a:endParaRPr lang="de-CH"/>
          </a:p>
        </p:txBody>
      </p:sp>
      <p:sp>
        <p:nvSpPr>
          <p:cNvPr id="8" name="Fußzeilenplatzhalter 6"/>
          <p:cNvSpPr txBox="1">
            <a:spLocks/>
          </p:cNvSpPr>
          <p:nvPr userDrawn="1"/>
        </p:nvSpPr>
        <p:spPr>
          <a:xfrm>
            <a:off x="457200" y="6578426"/>
            <a:ext cx="3120459" cy="196771"/>
          </a:xfrm>
          <a:prstGeom prst="rect">
            <a:avLst/>
          </a:prstGeom>
          <a:noFill/>
        </p:spPr>
        <p:txBody>
          <a:bodyPr vert="horz" lIns="91440" tIns="45720" rIns="91440" bIns="4572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a:solidFill>
                  <a:srgbClr val="E00034"/>
                </a:solidFill>
              </a:rPr>
              <a:t>Chaque geste compte. voir-et-agir.ch</a:t>
            </a:r>
            <a:endParaRPr lang="de-CH">
              <a:solidFill>
                <a:srgbClr val="E00034"/>
              </a:solidFill>
            </a:endParaRPr>
          </a:p>
        </p:txBody>
      </p:sp>
    </p:spTree>
    <p:extLst>
      <p:ext uri="{BB962C8B-B14F-4D97-AF65-F5344CB8AC3E}">
        <p14:creationId xmlns:p14="http://schemas.microsoft.com/office/powerpoint/2010/main" val="2167508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Spalten">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468314" y="2996952"/>
            <a:ext cx="3959225" cy="316835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Inhaltsplatzhalter 6"/>
          <p:cNvSpPr>
            <a:spLocks noGrp="1"/>
          </p:cNvSpPr>
          <p:nvPr>
            <p:ph sz="quarter" idx="14"/>
          </p:nvPr>
        </p:nvSpPr>
        <p:spPr>
          <a:xfrm>
            <a:off x="4712619" y="2996952"/>
            <a:ext cx="3959225" cy="316835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9" name="Espace réservé du titre 3"/>
          <p:cNvSpPr>
            <a:spLocks noGrp="1"/>
          </p:cNvSpPr>
          <p:nvPr>
            <p:ph type="title"/>
          </p:nvPr>
        </p:nvSpPr>
        <p:spPr>
          <a:xfrm>
            <a:off x="628650" y="365125"/>
            <a:ext cx="7886085" cy="855663"/>
          </a:xfrm>
          <a:prstGeom prst="rect">
            <a:avLst/>
          </a:prstGeom>
        </p:spPr>
        <p:txBody>
          <a:bodyPr vert="horz" lIns="91440" tIns="45720" rIns="91440" bIns="45720" rtlCol="0" anchor="ctr">
            <a:normAutofit/>
          </a:bodyPr>
          <a:lstStyle/>
          <a:p>
            <a:r>
              <a:rPr lang="fr-FR"/>
              <a:t>Modifiez le style du titre</a:t>
            </a:r>
            <a:endParaRPr lang="de-CH"/>
          </a:p>
        </p:txBody>
      </p:sp>
      <p:sp>
        <p:nvSpPr>
          <p:cNvPr id="10" name="Fußzeilenplatzhalter 6"/>
          <p:cNvSpPr txBox="1">
            <a:spLocks/>
          </p:cNvSpPr>
          <p:nvPr userDrawn="1"/>
        </p:nvSpPr>
        <p:spPr>
          <a:xfrm>
            <a:off x="457200" y="6578426"/>
            <a:ext cx="3120459" cy="196771"/>
          </a:xfrm>
          <a:prstGeom prst="rect">
            <a:avLst/>
          </a:prstGeom>
          <a:noFill/>
        </p:spPr>
        <p:txBody>
          <a:bodyPr vert="horz" lIns="91440" tIns="45720" rIns="91440" bIns="4572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a:solidFill>
                  <a:srgbClr val="E00032"/>
                </a:solidFill>
              </a:rPr>
              <a:t>Chaque geste compte. voir-et-agir.ch</a:t>
            </a:r>
            <a:endParaRPr lang="de-CH">
              <a:solidFill>
                <a:srgbClr val="E00032"/>
              </a:solidFill>
            </a:endParaRPr>
          </a:p>
        </p:txBody>
      </p:sp>
    </p:spTree>
    <p:extLst>
      <p:ext uri="{BB962C8B-B14F-4D97-AF65-F5344CB8AC3E}">
        <p14:creationId xmlns:p14="http://schemas.microsoft.com/office/powerpoint/2010/main" val="2315443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5" name="Espace réservé du titre 3"/>
          <p:cNvSpPr>
            <a:spLocks noGrp="1"/>
          </p:cNvSpPr>
          <p:nvPr>
            <p:ph type="title"/>
          </p:nvPr>
        </p:nvSpPr>
        <p:spPr>
          <a:xfrm>
            <a:off x="628650" y="365125"/>
            <a:ext cx="7886085" cy="855663"/>
          </a:xfrm>
          <a:prstGeom prst="rect">
            <a:avLst/>
          </a:prstGeom>
        </p:spPr>
        <p:txBody>
          <a:bodyPr vert="horz" lIns="91440" tIns="45720" rIns="91440" bIns="45720" rtlCol="0" anchor="ctr">
            <a:normAutofit/>
          </a:bodyPr>
          <a:lstStyle/>
          <a:p>
            <a:r>
              <a:rPr lang="fr-FR"/>
              <a:t>Modifiez le style du titre</a:t>
            </a:r>
            <a:endParaRPr lang="de-CH"/>
          </a:p>
        </p:txBody>
      </p:sp>
      <p:sp>
        <p:nvSpPr>
          <p:cNvPr id="6" name="Fußzeilenplatzhalter 6"/>
          <p:cNvSpPr txBox="1">
            <a:spLocks/>
          </p:cNvSpPr>
          <p:nvPr userDrawn="1"/>
        </p:nvSpPr>
        <p:spPr>
          <a:xfrm>
            <a:off x="457200" y="6578426"/>
            <a:ext cx="3120459" cy="196771"/>
          </a:xfrm>
          <a:prstGeom prst="rect">
            <a:avLst/>
          </a:prstGeom>
          <a:noFill/>
        </p:spPr>
        <p:txBody>
          <a:bodyPr vert="horz" lIns="91440" tIns="45720" rIns="91440" bIns="4572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a:solidFill>
                  <a:srgbClr val="E00032"/>
                </a:solidFill>
              </a:rPr>
              <a:t>Chaque geste compte. voir-et-agir.ch</a:t>
            </a:r>
            <a:endParaRPr lang="de-CH">
              <a:solidFill>
                <a:srgbClr val="E00032"/>
              </a:solidFill>
            </a:endParaRPr>
          </a:p>
        </p:txBody>
      </p:sp>
    </p:spTree>
    <p:extLst>
      <p:ext uri="{BB962C8B-B14F-4D97-AF65-F5344CB8AC3E}">
        <p14:creationId xmlns:p14="http://schemas.microsoft.com/office/powerpoint/2010/main" val="1831315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5" name="Espace réservé du titre 3"/>
          <p:cNvSpPr>
            <a:spLocks noGrp="1"/>
          </p:cNvSpPr>
          <p:nvPr>
            <p:ph type="title"/>
          </p:nvPr>
        </p:nvSpPr>
        <p:spPr>
          <a:xfrm>
            <a:off x="628650" y="365125"/>
            <a:ext cx="7886085" cy="855663"/>
          </a:xfrm>
          <a:prstGeom prst="rect">
            <a:avLst/>
          </a:prstGeom>
        </p:spPr>
        <p:txBody>
          <a:bodyPr vert="horz" lIns="91440" tIns="45720" rIns="91440" bIns="45720" rtlCol="0" anchor="ctr">
            <a:normAutofit/>
          </a:bodyPr>
          <a:lstStyle/>
          <a:p>
            <a:r>
              <a:rPr lang="fr-FR"/>
              <a:t>Modifiez le style du titre</a:t>
            </a:r>
            <a:endParaRPr lang="de-CH"/>
          </a:p>
        </p:txBody>
      </p:sp>
      <p:sp>
        <p:nvSpPr>
          <p:cNvPr id="8" name="Fußzeilenplatzhalter 6"/>
          <p:cNvSpPr txBox="1">
            <a:spLocks/>
          </p:cNvSpPr>
          <p:nvPr userDrawn="1"/>
        </p:nvSpPr>
        <p:spPr>
          <a:xfrm>
            <a:off x="457200" y="6578426"/>
            <a:ext cx="3120459" cy="196771"/>
          </a:xfrm>
          <a:prstGeom prst="rect">
            <a:avLst/>
          </a:prstGeom>
          <a:noFill/>
        </p:spPr>
        <p:txBody>
          <a:bodyPr vert="horz" lIns="91440" tIns="45720" rIns="91440" bIns="4572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a:solidFill>
                  <a:srgbClr val="E00032"/>
                </a:solidFill>
              </a:rPr>
              <a:t>Chaque geste compte. voir-et-agir.ch</a:t>
            </a:r>
            <a:endParaRPr lang="de-CH">
              <a:solidFill>
                <a:srgbClr val="E00032"/>
              </a:solidFill>
            </a:endParaRPr>
          </a:p>
        </p:txBody>
      </p:sp>
    </p:spTree>
    <p:extLst>
      <p:ext uri="{BB962C8B-B14F-4D97-AF65-F5344CB8AC3E}">
        <p14:creationId xmlns:p14="http://schemas.microsoft.com/office/powerpoint/2010/main" val="1705933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Rechteck 6"/>
          <p:cNvSpPr/>
          <p:nvPr userDrawn="1"/>
        </p:nvSpPr>
        <p:spPr>
          <a:xfrm>
            <a:off x="83676" y="78658"/>
            <a:ext cx="8713788" cy="1368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CH" sz="1800"/>
          </a:p>
        </p:txBody>
      </p:sp>
      <p:sp>
        <p:nvSpPr>
          <p:cNvPr id="3" name="Fußzeilenplatzhalter 6"/>
          <p:cNvSpPr txBox="1">
            <a:spLocks/>
          </p:cNvSpPr>
          <p:nvPr userDrawn="1"/>
        </p:nvSpPr>
        <p:spPr>
          <a:xfrm>
            <a:off x="457200" y="6578426"/>
            <a:ext cx="3120459" cy="196771"/>
          </a:xfrm>
          <a:prstGeom prst="rect">
            <a:avLst/>
          </a:prstGeom>
          <a:noFill/>
        </p:spPr>
        <p:txBody>
          <a:bodyPr vert="horz" lIns="91440" tIns="45720" rIns="91440" bIns="4572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a:solidFill>
                  <a:srgbClr val="E00032"/>
                </a:solidFill>
              </a:rPr>
              <a:t>Chaque geste compte.  voir-et-agir.ch</a:t>
            </a:r>
            <a:endParaRPr lang="de-CH">
              <a:solidFill>
                <a:srgbClr val="E00032"/>
              </a:solidFill>
            </a:endParaRPr>
          </a:p>
        </p:txBody>
      </p:sp>
    </p:spTree>
    <p:extLst>
      <p:ext uri="{BB962C8B-B14F-4D97-AF65-F5344CB8AC3E}">
        <p14:creationId xmlns:p14="http://schemas.microsoft.com/office/powerpoint/2010/main" val="1174603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9" name="Fußzeilenplatzhalter 6"/>
          <p:cNvSpPr txBox="1">
            <a:spLocks/>
          </p:cNvSpPr>
          <p:nvPr userDrawn="1"/>
        </p:nvSpPr>
        <p:spPr>
          <a:xfrm>
            <a:off x="457200" y="6578426"/>
            <a:ext cx="3120459" cy="196771"/>
          </a:xfrm>
          <a:prstGeom prst="rect">
            <a:avLst/>
          </a:prstGeom>
          <a:noFill/>
        </p:spPr>
        <p:txBody>
          <a:bodyPr vert="horz" lIns="91440" tIns="45720" rIns="91440" bIns="4572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a:solidFill>
                  <a:srgbClr val="E00032"/>
                </a:solidFill>
              </a:rPr>
              <a:t>Chaque geste compte. voir-et-agir.ch</a:t>
            </a:r>
            <a:endParaRPr lang="de-CH">
              <a:solidFill>
                <a:srgbClr val="E00032"/>
              </a:solidFill>
            </a:endParaRPr>
          </a:p>
        </p:txBody>
      </p:sp>
    </p:spTree>
    <p:extLst>
      <p:ext uri="{BB962C8B-B14F-4D97-AF65-F5344CB8AC3E}">
        <p14:creationId xmlns:p14="http://schemas.microsoft.com/office/powerpoint/2010/main" val="2132905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cxnSp>
        <p:nvCxnSpPr>
          <p:cNvPr id="4" name="Connecteur droit 3"/>
          <p:cNvCxnSpPr/>
          <p:nvPr userDrawn="1"/>
        </p:nvCxnSpPr>
        <p:spPr>
          <a:xfrm flipV="1">
            <a:off x="628650" y="1506538"/>
            <a:ext cx="7886700" cy="254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
        <p:nvSpPr>
          <p:cNvPr id="7" name="Fußzeilenplatzhalter 6"/>
          <p:cNvSpPr txBox="1">
            <a:spLocks/>
          </p:cNvSpPr>
          <p:nvPr userDrawn="1"/>
        </p:nvSpPr>
        <p:spPr>
          <a:xfrm>
            <a:off x="457200" y="6578426"/>
            <a:ext cx="3120459" cy="196771"/>
          </a:xfrm>
          <a:prstGeom prst="rect">
            <a:avLst/>
          </a:prstGeom>
          <a:noFill/>
        </p:spPr>
        <p:txBody>
          <a:bodyPr vert="horz" lIns="91440" tIns="45720" rIns="91440" bIns="4572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a:solidFill>
                  <a:srgbClr val="E00032"/>
                </a:solidFill>
              </a:rPr>
              <a:t>Chaque geste compte. voir-et-agir.ch</a:t>
            </a:r>
            <a:endParaRPr lang="de-CH">
              <a:solidFill>
                <a:srgbClr val="E00032"/>
              </a:solidFill>
            </a:endParaRPr>
          </a:p>
        </p:txBody>
      </p:sp>
    </p:spTree>
    <p:extLst>
      <p:ext uri="{BB962C8B-B14F-4D97-AF65-F5344CB8AC3E}">
        <p14:creationId xmlns:p14="http://schemas.microsoft.com/office/powerpoint/2010/main" val="797182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470222" y="2852936"/>
            <a:ext cx="8207376" cy="36004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Espace réservé du titre 3"/>
          <p:cNvSpPr>
            <a:spLocks noGrp="1"/>
          </p:cNvSpPr>
          <p:nvPr>
            <p:ph type="title"/>
          </p:nvPr>
        </p:nvSpPr>
        <p:spPr>
          <a:xfrm>
            <a:off x="628650" y="365125"/>
            <a:ext cx="7886085" cy="855663"/>
          </a:xfrm>
          <a:prstGeom prst="rect">
            <a:avLst/>
          </a:prstGeom>
        </p:spPr>
        <p:txBody>
          <a:bodyPr vert="horz" lIns="91440" tIns="45720" rIns="91440" bIns="45720" rtlCol="0" anchor="ctr">
            <a:normAutofit/>
          </a:bodyPr>
          <a:lstStyle/>
          <a:p>
            <a:r>
              <a:rPr lang="fr-FR"/>
              <a:t>Modifiez le style du titre</a:t>
            </a:r>
            <a:endParaRPr lang="de-CH"/>
          </a:p>
        </p:txBody>
      </p:sp>
    </p:spTree>
    <p:extLst>
      <p:ext uri="{BB962C8B-B14F-4D97-AF65-F5344CB8AC3E}">
        <p14:creationId xmlns:p14="http://schemas.microsoft.com/office/powerpoint/2010/main" val="3732753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9" name="Fußzeilenplatzhalter 6"/>
          <p:cNvSpPr txBox="1">
            <a:spLocks/>
          </p:cNvSpPr>
          <p:nvPr userDrawn="1"/>
        </p:nvSpPr>
        <p:spPr>
          <a:xfrm>
            <a:off x="457200" y="6578426"/>
            <a:ext cx="3120459" cy="196771"/>
          </a:xfrm>
          <a:prstGeom prst="rect">
            <a:avLst/>
          </a:prstGeom>
          <a:noFill/>
        </p:spPr>
        <p:txBody>
          <a:bodyPr vert="horz" lIns="91440" tIns="45720" rIns="91440" bIns="4572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a:t>Chaque geste compte. voir-et-agir.ch</a:t>
            </a:r>
            <a:endParaRPr lang="de-CH"/>
          </a:p>
        </p:txBody>
      </p:sp>
    </p:spTree>
    <p:extLst>
      <p:ext uri="{BB962C8B-B14F-4D97-AF65-F5344CB8AC3E}">
        <p14:creationId xmlns:p14="http://schemas.microsoft.com/office/powerpoint/2010/main" val="4061785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2 Spalte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957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Spalten">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468314" y="2996952"/>
            <a:ext cx="3959225" cy="316835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Inhaltsplatzhalter 6"/>
          <p:cNvSpPr>
            <a:spLocks noGrp="1"/>
          </p:cNvSpPr>
          <p:nvPr>
            <p:ph sz="quarter" idx="14"/>
          </p:nvPr>
        </p:nvSpPr>
        <p:spPr>
          <a:xfrm>
            <a:off x="4712619" y="2996952"/>
            <a:ext cx="3959225" cy="316835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9" name="Espace réservé du titre 3"/>
          <p:cNvSpPr>
            <a:spLocks noGrp="1"/>
          </p:cNvSpPr>
          <p:nvPr>
            <p:ph type="title"/>
          </p:nvPr>
        </p:nvSpPr>
        <p:spPr>
          <a:xfrm>
            <a:off x="628650" y="365125"/>
            <a:ext cx="7886085" cy="855663"/>
          </a:xfrm>
          <a:prstGeom prst="rect">
            <a:avLst/>
          </a:prstGeom>
        </p:spPr>
        <p:txBody>
          <a:bodyPr vert="horz" lIns="91440" tIns="45720" rIns="91440" bIns="45720" rtlCol="0" anchor="ctr">
            <a:normAutofit/>
          </a:bodyPr>
          <a:lstStyle/>
          <a:p>
            <a:r>
              <a:rPr lang="fr-FR"/>
              <a:t>Modifiez le style du titre</a:t>
            </a:r>
            <a:endParaRPr lang="de-CH"/>
          </a:p>
        </p:txBody>
      </p:sp>
    </p:spTree>
    <p:extLst>
      <p:ext uri="{BB962C8B-B14F-4D97-AF65-F5344CB8AC3E}">
        <p14:creationId xmlns:p14="http://schemas.microsoft.com/office/powerpoint/2010/main" val="3931781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5" name="Espace réservé du titre 3"/>
          <p:cNvSpPr>
            <a:spLocks noGrp="1"/>
          </p:cNvSpPr>
          <p:nvPr>
            <p:ph type="title"/>
          </p:nvPr>
        </p:nvSpPr>
        <p:spPr>
          <a:xfrm>
            <a:off x="628650" y="365125"/>
            <a:ext cx="7886085" cy="855663"/>
          </a:xfrm>
          <a:prstGeom prst="rect">
            <a:avLst/>
          </a:prstGeom>
        </p:spPr>
        <p:txBody>
          <a:bodyPr vert="horz" lIns="91440" tIns="45720" rIns="91440" bIns="45720" rtlCol="0" anchor="ctr">
            <a:normAutofit/>
          </a:bodyPr>
          <a:lstStyle/>
          <a:p>
            <a:r>
              <a:rPr lang="fr-FR"/>
              <a:t>Modifiez le style du titre</a:t>
            </a:r>
            <a:endParaRPr lang="de-CH"/>
          </a:p>
        </p:txBody>
      </p:sp>
    </p:spTree>
    <p:extLst>
      <p:ext uri="{BB962C8B-B14F-4D97-AF65-F5344CB8AC3E}">
        <p14:creationId xmlns:p14="http://schemas.microsoft.com/office/powerpoint/2010/main" val="224532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Rechteck 6"/>
          <p:cNvSpPr/>
          <p:nvPr userDrawn="1"/>
        </p:nvSpPr>
        <p:spPr>
          <a:xfrm>
            <a:off x="83676" y="78658"/>
            <a:ext cx="8713788" cy="1368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CH" sz="1800"/>
          </a:p>
        </p:txBody>
      </p:sp>
    </p:spTree>
    <p:extLst>
      <p:ext uri="{BB962C8B-B14F-4D97-AF65-F5344CB8AC3E}">
        <p14:creationId xmlns:p14="http://schemas.microsoft.com/office/powerpoint/2010/main" val="2453444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27598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cxnSp>
        <p:nvCxnSpPr>
          <p:cNvPr id="4" name="Connecteur droit 3"/>
          <p:cNvCxnSpPr/>
          <p:nvPr userDrawn="1"/>
        </p:nvCxnSpPr>
        <p:spPr>
          <a:xfrm flipV="1">
            <a:off x="628650" y="1506538"/>
            <a:ext cx="7886700" cy="254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Tree>
    <p:extLst>
      <p:ext uri="{BB962C8B-B14F-4D97-AF65-F5344CB8AC3E}">
        <p14:creationId xmlns:p14="http://schemas.microsoft.com/office/powerpoint/2010/main" val="3827140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008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4252028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jpe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platzhalter 2"/>
          <p:cNvSpPr>
            <a:spLocks noGrp="1"/>
          </p:cNvSpPr>
          <p:nvPr>
            <p:ph type="body" idx="1"/>
          </p:nvPr>
        </p:nvSpPr>
        <p:spPr bwMode="auto">
          <a:xfrm>
            <a:off x="468314" y="2708275"/>
            <a:ext cx="82073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a:t>Textmasterformat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de-CH" altLang="de-DE"/>
          </a:p>
        </p:txBody>
      </p:sp>
      <p:sp>
        <p:nvSpPr>
          <p:cNvPr id="11" name="Titel 1"/>
          <p:cNvSpPr txBox="1">
            <a:spLocks/>
          </p:cNvSpPr>
          <p:nvPr userDrawn="1"/>
        </p:nvSpPr>
        <p:spPr>
          <a:xfrm>
            <a:off x="468314" y="1628777"/>
            <a:ext cx="8207375" cy="576263"/>
          </a:xfrm>
          <a:prstGeom prst="rect">
            <a:avLst/>
          </a:prstGeom>
        </p:spPr>
        <p:txBody>
          <a:bodyPr/>
          <a:lstStyle>
            <a:lvl1pPr algn="r" defTabSz="914400" rtl="0" eaLnBrk="1" latinLnBrk="0" hangingPunct="1">
              <a:spcBef>
                <a:spcPct val="0"/>
              </a:spcBef>
              <a:buNone/>
              <a:defRPr sz="3200" i="1" kern="1200" baseline="0">
                <a:solidFill>
                  <a:srgbClr val="E20000"/>
                </a:solidFill>
                <a:latin typeface="Arial" pitchFamily="34" charset="0"/>
                <a:ea typeface="+mj-ea"/>
                <a:cs typeface="Arial" pitchFamily="34" charset="0"/>
              </a:defRPr>
            </a:lvl1pPr>
          </a:lstStyle>
          <a:p>
            <a:pPr algn="l" fontAlgn="auto">
              <a:spcAft>
                <a:spcPts val="0"/>
              </a:spcAft>
              <a:defRPr/>
            </a:pPr>
            <a:endParaRPr lang="de-CH" sz="3200"/>
          </a:p>
        </p:txBody>
      </p:sp>
      <p:pic>
        <p:nvPicPr>
          <p:cNvPr id="2" name="Image 1"/>
          <p:cNvPicPr>
            <a:picLocks noChangeAspect="1"/>
          </p:cNvPicPr>
          <p:nvPr userDrawn="1"/>
        </p:nvPicPr>
        <p:blipFill rotWithShape="1">
          <a:blip r:embed="rId12" cstate="print">
            <a:extLst>
              <a:ext uri="{28A0092B-C50C-407E-A947-70E740481C1C}">
                <a14:useLocalDpi xmlns:a14="http://schemas.microsoft.com/office/drawing/2010/main" val="0"/>
              </a:ext>
            </a:extLst>
          </a:blip>
          <a:srcRect l="5035" t="10278" r="4416" b="10235"/>
          <a:stretch/>
        </p:blipFill>
        <p:spPr>
          <a:xfrm>
            <a:off x="6213988" y="116493"/>
            <a:ext cx="2703870" cy="1110126"/>
          </a:xfrm>
          <a:prstGeom prst="rect">
            <a:avLst/>
          </a:prstGeom>
        </p:spPr>
      </p:pic>
      <p:sp>
        <p:nvSpPr>
          <p:cNvPr id="4" name="Espace réservé du titre 3"/>
          <p:cNvSpPr>
            <a:spLocks noGrp="1"/>
          </p:cNvSpPr>
          <p:nvPr>
            <p:ph type="title"/>
          </p:nvPr>
        </p:nvSpPr>
        <p:spPr>
          <a:xfrm>
            <a:off x="628650" y="365125"/>
            <a:ext cx="7886085" cy="855663"/>
          </a:xfrm>
          <a:prstGeom prst="rect">
            <a:avLst/>
          </a:prstGeom>
        </p:spPr>
        <p:txBody>
          <a:bodyPr vert="horz" lIns="91440" tIns="45720" rIns="91440" bIns="45720" rtlCol="0" anchor="ctr">
            <a:normAutofit/>
          </a:bodyPr>
          <a:lstStyle/>
          <a:p>
            <a:r>
              <a:rPr lang="fr-FR"/>
              <a:t>Modifiez le style du titre</a:t>
            </a:r>
            <a:endParaRPr lang="de-CH"/>
          </a:p>
        </p:txBody>
      </p:sp>
      <p:sp>
        <p:nvSpPr>
          <p:cNvPr id="8" name="Fußzeilenplatzhalter 6"/>
          <p:cNvSpPr txBox="1">
            <a:spLocks/>
          </p:cNvSpPr>
          <p:nvPr userDrawn="1"/>
        </p:nvSpPr>
        <p:spPr>
          <a:xfrm>
            <a:off x="457200" y="6578426"/>
            <a:ext cx="3120459" cy="196771"/>
          </a:xfrm>
          <a:prstGeom prst="rect">
            <a:avLst/>
          </a:prstGeom>
          <a:noFill/>
        </p:spPr>
        <p:txBody>
          <a:bodyPr vert="horz" lIns="91440" tIns="45720" rIns="91440" bIns="4572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a:t>Chaque geste compte. voir-et-agir.ch</a:t>
            </a:r>
            <a:endParaRPr lang="de-CH"/>
          </a:p>
        </p:txBody>
      </p:sp>
    </p:spTree>
    <p:extLst>
      <p:ext uri="{BB962C8B-B14F-4D97-AF65-F5344CB8AC3E}">
        <p14:creationId xmlns:p14="http://schemas.microsoft.com/office/powerpoint/2010/main" val="4099318743"/>
      </p:ext>
    </p:extLst>
  </p:cSld>
  <p:clrMap bg1="lt1" tx1="dk1" bg2="lt2" tx2="dk2" accent1="accent1" accent2="accent2" accent3="accent3" accent4="accent4" accent5="accent5" accent6="accent6" hlink="hlink" folHlink="folHlink"/>
  <p:sldLayoutIdLst>
    <p:sldLayoutId id="2147483675" r:id="rId1"/>
    <p:sldLayoutId id="2147483677" r:id="rId2"/>
    <p:sldLayoutId id="2147483678" r:id="rId3"/>
    <p:sldLayoutId id="2147483680" r:id="rId4"/>
    <p:sldLayoutId id="2147483681" r:id="rId5"/>
    <p:sldLayoutId id="2147483682" r:id="rId6"/>
    <p:sldLayoutId id="2147483683" r:id="rId7"/>
    <p:sldLayoutId id="2147483684" r:id="rId8"/>
    <p:sldLayoutId id="2147483685" r:id="rId9"/>
    <p:sldLayoutId id="2147483686" r:id="rId10"/>
  </p:sldLayoutIdLst>
  <p:hf hdr="0" dt="0"/>
  <p:txStyles>
    <p:titleStyle>
      <a:lvl1pPr algn="l" rtl="0" eaLnBrk="0" fontAlgn="base" hangingPunct="0">
        <a:spcBef>
          <a:spcPct val="0"/>
        </a:spcBef>
        <a:spcAft>
          <a:spcPct val="0"/>
        </a:spcAft>
        <a:defRPr sz="2800" i="1" kern="1200">
          <a:solidFill>
            <a:srgbClr val="E20000"/>
          </a:solidFill>
          <a:latin typeface="Arial" pitchFamily="34" charset="0"/>
          <a:ea typeface="+mj-ea"/>
          <a:cs typeface="Arial" pitchFamily="34" charset="0"/>
        </a:defRPr>
      </a:lvl1pPr>
      <a:lvl2pPr algn="r" rtl="0" eaLnBrk="0" fontAlgn="base" hangingPunct="0">
        <a:spcBef>
          <a:spcPct val="0"/>
        </a:spcBef>
        <a:spcAft>
          <a:spcPct val="0"/>
        </a:spcAft>
        <a:defRPr sz="2800" i="1">
          <a:solidFill>
            <a:srgbClr val="E20000"/>
          </a:solidFill>
          <a:latin typeface="Arial" charset="0"/>
          <a:cs typeface="Arial" charset="0"/>
        </a:defRPr>
      </a:lvl2pPr>
      <a:lvl3pPr algn="r" rtl="0" eaLnBrk="0" fontAlgn="base" hangingPunct="0">
        <a:spcBef>
          <a:spcPct val="0"/>
        </a:spcBef>
        <a:spcAft>
          <a:spcPct val="0"/>
        </a:spcAft>
        <a:defRPr sz="2800" i="1">
          <a:solidFill>
            <a:srgbClr val="E20000"/>
          </a:solidFill>
          <a:latin typeface="Arial" charset="0"/>
          <a:cs typeface="Arial" charset="0"/>
        </a:defRPr>
      </a:lvl3pPr>
      <a:lvl4pPr algn="r" rtl="0" eaLnBrk="0" fontAlgn="base" hangingPunct="0">
        <a:spcBef>
          <a:spcPct val="0"/>
        </a:spcBef>
        <a:spcAft>
          <a:spcPct val="0"/>
        </a:spcAft>
        <a:defRPr sz="2800" i="1">
          <a:solidFill>
            <a:srgbClr val="E20000"/>
          </a:solidFill>
          <a:latin typeface="Arial" charset="0"/>
          <a:cs typeface="Arial" charset="0"/>
        </a:defRPr>
      </a:lvl4pPr>
      <a:lvl5pPr algn="r" rtl="0" eaLnBrk="0" fontAlgn="base" hangingPunct="0">
        <a:spcBef>
          <a:spcPct val="0"/>
        </a:spcBef>
        <a:spcAft>
          <a:spcPct val="0"/>
        </a:spcAft>
        <a:defRPr sz="2800" i="1">
          <a:solidFill>
            <a:srgbClr val="E20000"/>
          </a:solidFill>
          <a:latin typeface="Arial" charset="0"/>
          <a:cs typeface="Arial" charset="0"/>
        </a:defRPr>
      </a:lvl5pPr>
      <a:lvl6pPr marL="457200" algn="r" rtl="0" fontAlgn="base">
        <a:spcBef>
          <a:spcPct val="0"/>
        </a:spcBef>
        <a:spcAft>
          <a:spcPct val="0"/>
        </a:spcAft>
        <a:defRPr sz="2800" i="1">
          <a:solidFill>
            <a:srgbClr val="E20000"/>
          </a:solidFill>
          <a:latin typeface="Arial" charset="0"/>
          <a:cs typeface="Arial" charset="0"/>
        </a:defRPr>
      </a:lvl6pPr>
      <a:lvl7pPr marL="914400" algn="r" rtl="0" fontAlgn="base">
        <a:spcBef>
          <a:spcPct val="0"/>
        </a:spcBef>
        <a:spcAft>
          <a:spcPct val="0"/>
        </a:spcAft>
        <a:defRPr sz="2800" i="1">
          <a:solidFill>
            <a:srgbClr val="E20000"/>
          </a:solidFill>
          <a:latin typeface="Arial" charset="0"/>
          <a:cs typeface="Arial" charset="0"/>
        </a:defRPr>
      </a:lvl7pPr>
      <a:lvl8pPr marL="1371600" algn="r" rtl="0" fontAlgn="base">
        <a:spcBef>
          <a:spcPct val="0"/>
        </a:spcBef>
        <a:spcAft>
          <a:spcPct val="0"/>
        </a:spcAft>
        <a:defRPr sz="2800" i="1">
          <a:solidFill>
            <a:srgbClr val="E20000"/>
          </a:solidFill>
          <a:latin typeface="Arial" charset="0"/>
          <a:cs typeface="Arial" charset="0"/>
        </a:defRPr>
      </a:lvl8pPr>
      <a:lvl9pPr marL="1828800" algn="r" rtl="0" fontAlgn="base">
        <a:spcBef>
          <a:spcPct val="0"/>
        </a:spcBef>
        <a:spcAft>
          <a:spcPct val="0"/>
        </a:spcAft>
        <a:defRPr sz="2800" i="1">
          <a:solidFill>
            <a:srgbClr val="E20000"/>
          </a:solidFill>
          <a:latin typeface="Arial" charset="0"/>
          <a:cs typeface="Arial" charset="0"/>
        </a:defRPr>
      </a:lvl9pPr>
    </p:titleStyle>
    <p:bodyStyle>
      <a:lvl1pPr algn="l" rtl="0" eaLnBrk="0" fontAlgn="base" hangingPunct="0">
        <a:spcBef>
          <a:spcPts val="1200"/>
        </a:spcBef>
        <a:spcAft>
          <a:spcPct val="0"/>
        </a:spcAft>
        <a:buFont typeface="Arial" panose="020B0604020202020204" pitchFamily="34" charset="0"/>
        <a:defRPr sz="2400" kern="1200">
          <a:solidFill>
            <a:srgbClr val="747679"/>
          </a:solidFill>
          <a:latin typeface="Arial" pitchFamily="34" charset="0"/>
          <a:ea typeface="+mn-ea"/>
          <a:cs typeface="+mn-cs"/>
        </a:defRPr>
      </a:lvl1pPr>
      <a:lvl2pPr marL="287338" indent="-287338" algn="l" rtl="0" eaLnBrk="0" fontAlgn="base" hangingPunct="0">
        <a:spcBef>
          <a:spcPts val="1200"/>
        </a:spcBef>
        <a:spcAft>
          <a:spcPct val="0"/>
        </a:spcAft>
        <a:buFont typeface="Arial" panose="020B0604020202020204" pitchFamily="34" charset="0"/>
        <a:buChar char="‒"/>
        <a:defRPr sz="2400" kern="1200">
          <a:solidFill>
            <a:srgbClr val="747679"/>
          </a:solidFill>
          <a:latin typeface="Arial" pitchFamily="34" charset="0"/>
          <a:ea typeface="+mn-ea"/>
          <a:cs typeface="+mn-cs"/>
        </a:defRPr>
      </a:lvl2pPr>
      <a:lvl3pPr marL="574675" indent="-287338" algn="l" rtl="0" eaLnBrk="0" fontAlgn="base" hangingPunct="0">
        <a:spcBef>
          <a:spcPts val="1200"/>
        </a:spcBef>
        <a:spcAft>
          <a:spcPct val="0"/>
        </a:spcAft>
        <a:buFont typeface="Arial" panose="020B0604020202020204" pitchFamily="34" charset="0"/>
        <a:buChar char="‒"/>
        <a:defRPr sz="2400" kern="1200">
          <a:solidFill>
            <a:srgbClr val="747679"/>
          </a:solidFill>
          <a:latin typeface="Arial" pitchFamily="34" charset="0"/>
          <a:ea typeface="+mn-ea"/>
          <a:cs typeface="+mn-cs"/>
        </a:defRPr>
      </a:lvl3pPr>
      <a:lvl4pPr marL="863600" indent="-287338" algn="l" rtl="0" eaLnBrk="0" fontAlgn="base" hangingPunct="0">
        <a:spcBef>
          <a:spcPts val="1200"/>
        </a:spcBef>
        <a:spcAft>
          <a:spcPct val="0"/>
        </a:spcAft>
        <a:buFont typeface="Arial" panose="020B0604020202020204" pitchFamily="34" charset="0"/>
        <a:buChar char="‒"/>
        <a:defRPr sz="2400" kern="1200">
          <a:solidFill>
            <a:srgbClr val="747679"/>
          </a:solidFill>
          <a:latin typeface="Arial" pitchFamily="34" charset="0"/>
          <a:ea typeface="+mn-ea"/>
          <a:cs typeface="+mn-cs"/>
        </a:defRPr>
      </a:lvl4pPr>
      <a:lvl5pPr marL="1150938" indent="-287338" algn="l" rtl="0" eaLnBrk="0" fontAlgn="base" hangingPunct="0">
        <a:spcBef>
          <a:spcPts val="1200"/>
        </a:spcBef>
        <a:spcAft>
          <a:spcPct val="0"/>
        </a:spcAft>
        <a:buFont typeface="Arial" panose="020B0604020202020204" pitchFamily="34" charset="0"/>
        <a:buChar char="‒"/>
        <a:defRPr sz="2400" kern="1200">
          <a:solidFill>
            <a:srgbClr val="747679"/>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platzhalter 2"/>
          <p:cNvSpPr>
            <a:spLocks noGrp="1"/>
          </p:cNvSpPr>
          <p:nvPr>
            <p:ph type="body" idx="1"/>
          </p:nvPr>
        </p:nvSpPr>
        <p:spPr bwMode="auto">
          <a:xfrm>
            <a:off x="468314" y="2708275"/>
            <a:ext cx="82073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a:t>Textmasterformat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de-CH" altLang="de-DE"/>
          </a:p>
        </p:txBody>
      </p:sp>
      <p:cxnSp>
        <p:nvCxnSpPr>
          <p:cNvPr id="10" name="Gerade Verbindung 9"/>
          <p:cNvCxnSpPr/>
          <p:nvPr userDrawn="1"/>
        </p:nvCxnSpPr>
        <p:spPr>
          <a:xfrm>
            <a:off x="474664" y="1268413"/>
            <a:ext cx="8201025" cy="0"/>
          </a:xfrm>
          <a:prstGeom prst="line">
            <a:avLst/>
          </a:prstGeom>
          <a:ln w="9525">
            <a:solidFill>
              <a:srgbClr val="E20004"/>
            </a:solidFill>
          </a:ln>
        </p:spPr>
        <p:style>
          <a:lnRef idx="1">
            <a:schemeClr val="accent1"/>
          </a:lnRef>
          <a:fillRef idx="0">
            <a:schemeClr val="accent1"/>
          </a:fillRef>
          <a:effectRef idx="0">
            <a:schemeClr val="accent1"/>
          </a:effectRef>
          <a:fontRef idx="minor">
            <a:schemeClr val="tx1"/>
          </a:fontRef>
        </p:style>
      </p:cxnSp>
      <p:sp>
        <p:nvSpPr>
          <p:cNvPr id="11" name="Titel 1"/>
          <p:cNvSpPr txBox="1">
            <a:spLocks/>
          </p:cNvSpPr>
          <p:nvPr userDrawn="1"/>
        </p:nvSpPr>
        <p:spPr>
          <a:xfrm>
            <a:off x="468314" y="1628777"/>
            <a:ext cx="8207375" cy="576263"/>
          </a:xfrm>
          <a:prstGeom prst="rect">
            <a:avLst/>
          </a:prstGeom>
        </p:spPr>
        <p:txBody>
          <a:bodyPr/>
          <a:lstStyle>
            <a:lvl1pPr algn="r" defTabSz="914400" rtl="0" eaLnBrk="1" latinLnBrk="0" hangingPunct="1">
              <a:spcBef>
                <a:spcPct val="0"/>
              </a:spcBef>
              <a:buNone/>
              <a:defRPr sz="3200" i="1" kern="1200" baseline="0">
                <a:solidFill>
                  <a:srgbClr val="E20000"/>
                </a:solidFill>
                <a:latin typeface="Arial" pitchFamily="34" charset="0"/>
                <a:ea typeface="+mj-ea"/>
                <a:cs typeface="Arial" pitchFamily="34" charset="0"/>
              </a:defRPr>
            </a:lvl1pPr>
          </a:lstStyle>
          <a:p>
            <a:pPr algn="l" fontAlgn="auto">
              <a:spcAft>
                <a:spcPts val="0"/>
              </a:spcAft>
              <a:defRPr/>
            </a:pPr>
            <a:endParaRPr lang="de-CH" sz="3200"/>
          </a:p>
        </p:txBody>
      </p:sp>
      <p:pic>
        <p:nvPicPr>
          <p:cNvPr id="2" name="Image 1"/>
          <p:cNvPicPr>
            <a:picLocks noChangeAspect="1"/>
          </p:cNvPicPr>
          <p:nvPr userDrawn="1"/>
        </p:nvPicPr>
        <p:blipFill rotWithShape="1">
          <a:blip r:embed="rId13" cstate="print">
            <a:extLst>
              <a:ext uri="{28A0092B-C50C-407E-A947-70E740481C1C}">
                <a14:useLocalDpi xmlns:a14="http://schemas.microsoft.com/office/drawing/2010/main" val="0"/>
              </a:ext>
            </a:extLst>
          </a:blip>
          <a:srcRect l="5035" t="10278" r="4416" b="10235"/>
          <a:stretch/>
        </p:blipFill>
        <p:spPr>
          <a:xfrm>
            <a:off x="6213988" y="116493"/>
            <a:ext cx="2703870" cy="1110126"/>
          </a:xfrm>
          <a:prstGeom prst="rect">
            <a:avLst/>
          </a:prstGeom>
        </p:spPr>
      </p:pic>
      <p:cxnSp>
        <p:nvCxnSpPr>
          <p:cNvPr id="13" name="Gerade Verbindung 9"/>
          <p:cNvCxnSpPr/>
          <p:nvPr userDrawn="1"/>
        </p:nvCxnSpPr>
        <p:spPr>
          <a:xfrm>
            <a:off x="474664" y="6445097"/>
            <a:ext cx="8201025" cy="0"/>
          </a:xfrm>
          <a:prstGeom prst="line">
            <a:avLst/>
          </a:prstGeom>
          <a:ln w="9525">
            <a:solidFill>
              <a:srgbClr val="E20004"/>
            </a:solidFill>
          </a:ln>
        </p:spPr>
        <p:style>
          <a:lnRef idx="1">
            <a:schemeClr val="accent1"/>
          </a:lnRef>
          <a:fillRef idx="0">
            <a:schemeClr val="accent1"/>
          </a:fillRef>
          <a:effectRef idx="0">
            <a:schemeClr val="accent1"/>
          </a:effectRef>
          <a:fontRef idx="minor">
            <a:schemeClr val="tx1"/>
          </a:fontRef>
        </p:style>
      </p:cxnSp>
      <p:sp>
        <p:nvSpPr>
          <p:cNvPr id="4" name="Espace réservé du titre 3"/>
          <p:cNvSpPr>
            <a:spLocks noGrp="1"/>
          </p:cNvSpPr>
          <p:nvPr>
            <p:ph type="title"/>
          </p:nvPr>
        </p:nvSpPr>
        <p:spPr>
          <a:xfrm>
            <a:off x="628650" y="365125"/>
            <a:ext cx="7886085" cy="855663"/>
          </a:xfrm>
          <a:prstGeom prst="rect">
            <a:avLst/>
          </a:prstGeom>
        </p:spPr>
        <p:txBody>
          <a:bodyPr vert="horz" lIns="91440" tIns="45720" rIns="91440" bIns="45720" rtlCol="0" anchor="ctr">
            <a:normAutofit/>
          </a:bodyPr>
          <a:lstStyle/>
          <a:p>
            <a:r>
              <a:rPr lang="fr-FR"/>
              <a:t>Modifiez le style du titre</a:t>
            </a:r>
            <a:endParaRPr lang="de-CH"/>
          </a:p>
        </p:txBody>
      </p:sp>
      <p:sp>
        <p:nvSpPr>
          <p:cNvPr id="5" name="Espace réservé du pied de page 4"/>
          <p:cNvSpPr>
            <a:spLocks noGrp="1"/>
          </p:cNvSpPr>
          <p:nvPr>
            <p:ph type="ftr" sz="quarter" idx="3"/>
          </p:nvPr>
        </p:nvSpPr>
        <p:spPr>
          <a:xfrm>
            <a:off x="474664" y="6566477"/>
            <a:ext cx="3176435" cy="178156"/>
          </a:xfrm>
          <a:prstGeom prst="rect">
            <a:avLst/>
          </a:prstGeom>
          <a:noFill/>
        </p:spPr>
        <p:txBody>
          <a:bodyPr vert="horz" lIns="91440" tIns="45720" rIns="91440" bIns="45720" rtlCol="0" anchor="ctr"/>
          <a:lstStyle>
            <a:lvl1pPr algn="l">
              <a:defRPr sz="1000" baseline="0">
                <a:solidFill>
                  <a:srgbClr val="E00032"/>
                </a:solidFill>
              </a:defRPr>
            </a:lvl1pPr>
          </a:lstStyle>
          <a:p>
            <a:r>
              <a:rPr lang="fr-CH"/>
              <a:t>Chaque geste compte. voir-et-agir.ch</a:t>
            </a:r>
            <a:endParaRPr lang="de-CH"/>
          </a:p>
        </p:txBody>
      </p:sp>
    </p:spTree>
    <p:extLst>
      <p:ext uri="{BB962C8B-B14F-4D97-AF65-F5344CB8AC3E}">
        <p14:creationId xmlns:p14="http://schemas.microsoft.com/office/powerpoint/2010/main" val="186393182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dt="0"/>
  <p:txStyles>
    <p:titleStyle>
      <a:lvl1pPr algn="l" rtl="0" eaLnBrk="0" fontAlgn="base" hangingPunct="0">
        <a:spcBef>
          <a:spcPct val="0"/>
        </a:spcBef>
        <a:spcAft>
          <a:spcPct val="0"/>
        </a:spcAft>
        <a:defRPr sz="2800" i="1" kern="1200">
          <a:solidFill>
            <a:srgbClr val="E20000"/>
          </a:solidFill>
          <a:latin typeface="Arial" pitchFamily="34" charset="0"/>
          <a:ea typeface="+mj-ea"/>
          <a:cs typeface="Arial" pitchFamily="34" charset="0"/>
        </a:defRPr>
      </a:lvl1pPr>
      <a:lvl2pPr algn="r" rtl="0" eaLnBrk="0" fontAlgn="base" hangingPunct="0">
        <a:spcBef>
          <a:spcPct val="0"/>
        </a:spcBef>
        <a:spcAft>
          <a:spcPct val="0"/>
        </a:spcAft>
        <a:defRPr sz="2800" i="1">
          <a:solidFill>
            <a:srgbClr val="E20000"/>
          </a:solidFill>
          <a:latin typeface="Arial" charset="0"/>
          <a:cs typeface="Arial" charset="0"/>
        </a:defRPr>
      </a:lvl2pPr>
      <a:lvl3pPr algn="r" rtl="0" eaLnBrk="0" fontAlgn="base" hangingPunct="0">
        <a:spcBef>
          <a:spcPct val="0"/>
        </a:spcBef>
        <a:spcAft>
          <a:spcPct val="0"/>
        </a:spcAft>
        <a:defRPr sz="2800" i="1">
          <a:solidFill>
            <a:srgbClr val="E20000"/>
          </a:solidFill>
          <a:latin typeface="Arial" charset="0"/>
          <a:cs typeface="Arial" charset="0"/>
        </a:defRPr>
      </a:lvl3pPr>
      <a:lvl4pPr algn="r" rtl="0" eaLnBrk="0" fontAlgn="base" hangingPunct="0">
        <a:spcBef>
          <a:spcPct val="0"/>
        </a:spcBef>
        <a:spcAft>
          <a:spcPct val="0"/>
        </a:spcAft>
        <a:defRPr sz="2800" i="1">
          <a:solidFill>
            <a:srgbClr val="E20000"/>
          </a:solidFill>
          <a:latin typeface="Arial" charset="0"/>
          <a:cs typeface="Arial" charset="0"/>
        </a:defRPr>
      </a:lvl4pPr>
      <a:lvl5pPr algn="r" rtl="0" eaLnBrk="0" fontAlgn="base" hangingPunct="0">
        <a:spcBef>
          <a:spcPct val="0"/>
        </a:spcBef>
        <a:spcAft>
          <a:spcPct val="0"/>
        </a:spcAft>
        <a:defRPr sz="2800" i="1">
          <a:solidFill>
            <a:srgbClr val="E20000"/>
          </a:solidFill>
          <a:latin typeface="Arial" charset="0"/>
          <a:cs typeface="Arial" charset="0"/>
        </a:defRPr>
      </a:lvl5pPr>
      <a:lvl6pPr marL="457200" algn="r" rtl="0" fontAlgn="base">
        <a:spcBef>
          <a:spcPct val="0"/>
        </a:spcBef>
        <a:spcAft>
          <a:spcPct val="0"/>
        </a:spcAft>
        <a:defRPr sz="2800" i="1">
          <a:solidFill>
            <a:srgbClr val="E20000"/>
          </a:solidFill>
          <a:latin typeface="Arial" charset="0"/>
          <a:cs typeface="Arial" charset="0"/>
        </a:defRPr>
      </a:lvl6pPr>
      <a:lvl7pPr marL="914400" algn="r" rtl="0" fontAlgn="base">
        <a:spcBef>
          <a:spcPct val="0"/>
        </a:spcBef>
        <a:spcAft>
          <a:spcPct val="0"/>
        </a:spcAft>
        <a:defRPr sz="2800" i="1">
          <a:solidFill>
            <a:srgbClr val="E20000"/>
          </a:solidFill>
          <a:latin typeface="Arial" charset="0"/>
          <a:cs typeface="Arial" charset="0"/>
        </a:defRPr>
      </a:lvl7pPr>
      <a:lvl8pPr marL="1371600" algn="r" rtl="0" fontAlgn="base">
        <a:spcBef>
          <a:spcPct val="0"/>
        </a:spcBef>
        <a:spcAft>
          <a:spcPct val="0"/>
        </a:spcAft>
        <a:defRPr sz="2800" i="1">
          <a:solidFill>
            <a:srgbClr val="E20000"/>
          </a:solidFill>
          <a:latin typeface="Arial" charset="0"/>
          <a:cs typeface="Arial" charset="0"/>
        </a:defRPr>
      </a:lvl8pPr>
      <a:lvl9pPr marL="1828800" algn="r" rtl="0" fontAlgn="base">
        <a:spcBef>
          <a:spcPct val="0"/>
        </a:spcBef>
        <a:spcAft>
          <a:spcPct val="0"/>
        </a:spcAft>
        <a:defRPr sz="2800" i="1">
          <a:solidFill>
            <a:srgbClr val="E20000"/>
          </a:solidFill>
          <a:latin typeface="Arial" charset="0"/>
          <a:cs typeface="Arial" charset="0"/>
        </a:defRPr>
      </a:lvl9pPr>
    </p:titleStyle>
    <p:bodyStyle>
      <a:lvl1pPr algn="l" rtl="0" eaLnBrk="0" fontAlgn="base" hangingPunct="0">
        <a:spcBef>
          <a:spcPts val="1200"/>
        </a:spcBef>
        <a:spcAft>
          <a:spcPct val="0"/>
        </a:spcAft>
        <a:buFont typeface="Arial" panose="020B0604020202020204" pitchFamily="34" charset="0"/>
        <a:defRPr sz="2400" kern="1200">
          <a:solidFill>
            <a:srgbClr val="747679"/>
          </a:solidFill>
          <a:latin typeface="Arial" pitchFamily="34" charset="0"/>
          <a:ea typeface="+mn-ea"/>
          <a:cs typeface="+mn-cs"/>
        </a:defRPr>
      </a:lvl1pPr>
      <a:lvl2pPr marL="287338" indent="-287338" algn="l" rtl="0" eaLnBrk="0" fontAlgn="base" hangingPunct="0">
        <a:spcBef>
          <a:spcPts val="1200"/>
        </a:spcBef>
        <a:spcAft>
          <a:spcPct val="0"/>
        </a:spcAft>
        <a:buFont typeface="Arial" panose="020B0604020202020204" pitchFamily="34" charset="0"/>
        <a:buChar char="‒"/>
        <a:defRPr sz="2400" kern="1200">
          <a:solidFill>
            <a:srgbClr val="747679"/>
          </a:solidFill>
          <a:latin typeface="Arial" pitchFamily="34" charset="0"/>
          <a:ea typeface="+mn-ea"/>
          <a:cs typeface="+mn-cs"/>
        </a:defRPr>
      </a:lvl2pPr>
      <a:lvl3pPr marL="574675" indent="-287338" algn="l" rtl="0" eaLnBrk="0" fontAlgn="base" hangingPunct="0">
        <a:spcBef>
          <a:spcPts val="1200"/>
        </a:spcBef>
        <a:spcAft>
          <a:spcPct val="0"/>
        </a:spcAft>
        <a:buFont typeface="Arial" panose="020B0604020202020204" pitchFamily="34" charset="0"/>
        <a:buChar char="‒"/>
        <a:defRPr sz="2400" kern="1200">
          <a:solidFill>
            <a:srgbClr val="747679"/>
          </a:solidFill>
          <a:latin typeface="Arial" pitchFamily="34" charset="0"/>
          <a:ea typeface="+mn-ea"/>
          <a:cs typeface="+mn-cs"/>
        </a:defRPr>
      </a:lvl3pPr>
      <a:lvl4pPr marL="863600" indent="-287338" algn="l" rtl="0" eaLnBrk="0" fontAlgn="base" hangingPunct="0">
        <a:spcBef>
          <a:spcPts val="1200"/>
        </a:spcBef>
        <a:spcAft>
          <a:spcPct val="0"/>
        </a:spcAft>
        <a:buFont typeface="Arial" panose="020B0604020202020204" pitchFamily="34" charset="0"/>
        <a:buChar char="‒"/>
        <a:defRPr sz="2400" kern="1200">
          <a:solidFill>
            <a:srgbClr val="747679"/>
          </a:solidFill>
          <a:latin typeface="Arial" pitchFamily="34" charset="0"/>
          <a:ea typeface="+mn-ea"/>
          <a:cs typeface="+mn-cs"/>
        </a:defRPr>
      </a:lvl4pPr>
      <a:lvl5pPr marL="1150938" indent="-287338" algn="l" rtl="0" eaLnBrk="0" fontAlgn="base" hangingPunct="0">
        <a:spcBef>
          <a:spcPts val="1200"/>
        </a:spcBef>
        <a:spcAft>
          <a:spcPct val="0"/>
        </a:spcAft>
        <a:buFont typeface="Arial" panose="020B0604020202020204" pitchFamily="34" charset="0"/>
        <a:buChar char="‒"/>
        <a:defRPr sz="2400" kern="1200">
          <a:solidFill>
            <a:srgbClr val="747679"/>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6.jpeg"/><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hyperlink" Target="https://open.lib.umn.edu/principlesmanagement/chapter/9-1-social-networks/" TargetMode="External"/><Relationship Id="rId3" Type="http://schemas.openxmlformats.org/officeDocument/2006/relationships/image" Target="../media/image49.jpeg"/><Relationship Id="rId7"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https://manufacture.paliens.org/2019/03/14/greve-etudiante-pour-le-climat-de-quel-droit/" TargetMode="External"/><Relationship Id="rId5" Type="http://schemas.openxmlformats.org/officeDocument/2006/relationships/image" Target="../media/image50.jpeg"/><Relationship Id="rId4" Type="http://schemas.openxmlformats.org/officeDocument/2006/relationships/hyperlink" Target="https://pxhere.com/en/photo/1334738" TargetMode="External"/><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microsoft.com/office/2018/10/relationships/comments" Target="../comments/modernComment_121_97080FC5.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sv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21.xml.rels><?xml version="1.0" encoding="UTF-8" standalone="yes"?>
<Relationships xmlns="http://schemas.openxmlformats.org/package/2006/relationships"><Relationship Id="rId3" Type="http://schemas.openxmlformats.org/officeDocument/2006/relationships/hyperlink" Target="http://www.actiondecareme.ch/boutique"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hyperlink" Target="http://www.eper.ch/shop"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70.sv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72.png"/><Relationship Id="rId4" Type="http://schemas.openxmlformats.org/officeDocument/2006/relationships/image" Target="../media/image16.sv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sv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hyperlink" Target="mailto:jessica.momorie@eper.ch" TargetMode="External"/><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92.png"/><Relationship Id="rId5" Type="http://schemas.openxmlformats.org/officeDocument/2006/relationships/hyperlink" Target="http://www.voir-et-agir.ch/" TargetMode="External"/><Relationship Id="rId4" Type="http://schemas.openxmlformats.org/officeDocument/2006/relationships/image" Target="../media/image91.sv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hyperlink" Target="https://pixabay.com/de/schweiz-schweizer-franken-banknoten-1236383/"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ZoneTexte 2"/>
          <p:cNvSpPr txBox="1">
            <a:spLocks noChangeArrowheads="1"/>
          </p:cNvSpPr>
          <p:nvPr/>
        </p:nvSpPr>
        <p:spPr bwMode="auto">
          <a:xfrm>
            <a:off x="622162" y="5890945"/>
            <a:ext cx="80597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de-DE" sz="3200" b="1">
                <a:solidFill>
                  <a:srgbClr val="E00034"/>
                </a:solidFill>
                <a:latin typeface="Fira Sans Medium" panose="020B0603050000020004" pitchFamily="34" charset="0"/>
                <a:ea typeface="Roboto bold"/>
                <a:cs typeface="Arial"/>
              </a:rPr>
              <a:t>14 février – 31 mars 2024</a:t>
            </a:r>
            <a:endParaRPr lang="fr-FR" altLang="de-DE" sz="3200" b="1" cap="small">
              <a:solidFill>
                <a:srgbClr val="E00034"/>
              </a:solidFill>
              <a:latin typeface="Fira Sans Medium" panose="020B0603050000020004" pitchFamily="34" charset="0"/>
              <a:ea typeface="Roboto bold" panose="02000000000000000000" pitchFamily="2" charset="0"/>
            </a:endParaRPr>
          </a:p>
        </p:txBody>
      </p:sp>
      <p:pic>
        <p:nvPicPr>
          <p:cNvPr id="3" name="Picture 2">
            <a:extLst>
              <a:ext uri="{FF2B5EF4-FFF2-40B4-BE49-F238E27FC236}">
                <a16:creationId xmlns:a16="http://schemas.microsoft.com/office/drawing/2014/main" id="{CBD8B604-6634-F569-AEA2-8464CBFF8192}"/>
              </a:ext>
            </a:extLst>
          </p:cNvPr>
          <p:cNvPicPr>
            <a:picLocks noChangeAspect="1"/>
          </p:cNvPicPr>
          <p:nvPr/>
        </p:nvPicPr>
        <p:blipFill>
          <a:blip r:embed="rId3"/>
          <a:stretch>
            <a:fillRect/>
          </a:stretch>
        </p:blipFill>
        <p:spPr>
          <a:xfrm>
            <a:off x="-12185" y="-231355"/>
            <a:ext cx="9156185" cy="5165618"/>
          </a:xfrm>
          <a:prstGeom prst="rect">
            <a:avLst/>
          </a:prstGeom>
        </p:spPr>
      </p:pic>
      <p:pic>
        <p:nvPicPr>
          <p:cNvPr id="2" name="Picture 1">
            <a:extLst>
              <a:ext uri="{FF2B5EF4-FFF2-40B4-BE49-F238E27FC236}">
                <a16:creationId xmlns:a16="http://schemas.microsoft.com/office/drawing/2014/main" id="{F23F42F4-8964-33B5-C4FB-CA39E774C968}"/>
              </a:ext>
            </a:extLst>
          </p:cNvPr>
          <p:cNvPicPr>
            <a:picLocks noChangeAspect="1"/>
          </p:cNvPicPr>
          <p:nvPr/>
        </p:nvPicPr>
        <p:blipFill rotWithShape="1">
          <a:blip r:embed="rId4"/>
          <a:srcRect t="9405" b="10652"/>
          <a:stretch/>
        </p:blipFill>
        <p:spPr>
          <a:xfrm>
            <a:off x="3194307" y="4997567"/>
            <a:ext cx="2743200" cy="956682"/>
          </a:xfrm>
          <a:prstGeom prst="rect">
            <a:avLst/>
          </a:prstGeom>
        </p:spPr>
      </p:pic>
    </p:spTree>
    <p:extLst>
      <p:ext uri="{BB962C8B-B14F-4D97-AF65-F5344CB8AC3E}">
        <p14:creationId xmlns:p14="http://schemas.microsoft.com/office/powerpoint/2010/main" val="2466426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D10B782-24DD-8313-6928-45A5D5BB77E4}"/>
              </a:ext>
            </a:extLst>
          </p:cNvPr>
          <p:cNvPicPr>
            <a:picLocks noChangeAspect="1"/>
          </p:cNvPicPr>
          <p:nvPr/>
        </p:nvPicPr>
        <p:blipFill>
          <a:blip r:embed="rId3"/>
          <a:stretch>
            <a:fillRect/>
          </a:stretch>
        </p:blipFill>
        <p:spPr>
          <a:xfrm>
            <a:off x="0" y="0"/>
            <a:ext cx="9144000" cy="5928951"/>
          </a:xfrm>
          <a:prstGeom prst="rect">
            <a:avLst/>
          </a:prstGeom>
        </p:spPr>
      </p:pic>
    </p:spTree>
    <p:extLst>
      <p:ext uri="{BB962C8B-B14F-4D97-AF65-F5344CB8AC3E}">
        <p14:creationId xmlns:p14="http://schemas.microsoft.com/office/powerpoint/2010/main" val="136925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que 26" descr="Cultures contour">
            <a:extLst>
              <a:ext uri="{FF2B5EF4-FFF2-40B4-BE49-F238E27FC236}">
                <a16:creationId xmlns:a16="http://schemas.microsoft.com/office/drawing/2014/main" id="{BA05CEFF-07F1-68D8-6AAD-D8767CB0F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29940" y="4056210"/>
            <a:ext cx="544636" cy="544636"/>
          </a:xfrm>
          <a:prstGeom prst="rect">
            <a:avLst/>
          </a:prstGeom>
        </p:spPr>
      </p:pic>
      <p:sp>
        <p:nvSpPr>
          <p:cNvPr id="8" name="ZoneTexte 7">
            <a:extLst>
              <a:ext uri="{FF2B5EF4-FFF2-40B4-BE49-F238E27FC236}">
                <a16:creationId xmlns:a16="http://schemas.microsoft.com/office/drawing/2014/main" id="{7CBD9005-B88A-7432-C7C5-13906A3C2DB1}"/>
              </a:ext>
            </a:extLst>
          </p:cNvPr>
          <p:cNvSpPr txBox="1"/>
          <p:nvPr/>
        </p:nvSpPr>
        <p:spPr>
          <a:xfrm>
            <a:off x="385252" y="522050"/>
            <a:ext cx="5660589" cy="461665"/>
          </a:xfrm>
          <a:prstGeom prst="rect">
            <a:avLst/>
          </a:prstGeom>
          <a:noFill/>
        </p:spPr>
        <p:txBody>
          <a:bodyPr wrap="none" lIns="91440" tIns="45720" rIns="91440" bIns="45720" rtlCol="0" anchor="t">
            <a:spAutoFit/>
          </a:bodyPr>
          <a:lstStyle/>
          <a:p>
            <a:r>
              <a:rPr lang="fr-CH" sz="2400" b="1">
                <a:solidFill>
                  <a:srgbClr val="E00034"/>
                </a:solidFill>
                <a:ea typeface="Roboto bold"/>
                <a:cs typeface="Roboto bold"/>
              </a:rPr>
              <a:t>QUEL MONDE SOUHAITONS-NOUS ?</a:t>
            </a:r>
            <a:endParaRPr lang="en-US" sz="2400"/>
          </a:p>
        </p:txBody>
      </p:sp>
      <p:pic>
        <p:nvPicPr>
          <p:cNvPr id="4" name="Picture 3">
            <a:extLst>
              <a:ext uri="{FF2B5EF4-FFF2-40B4-BE49-F238E27FC236}">
                <a16:creationId xmlns:a16="http://schemas.microsoft.com/office/drawing/2014/main" id="{49CBAC92-97F2-D7FD-4EF6-B72C22A5206E}"/>
              </a:ext>
            </a:extLst>
          </p:cNvPr>
          <p:cNvPicPr>
            <a:picLocks noChangeAspect="1"/>
          </p:cNvPicPr>
          <p:nvPr/>
        </p:nvPicPr>
        <p:blipFill>
          <a:blip r:embed="rId5"/>
          <a:stretch>
            <a:fillRect/>
          </a:stretch>
        </p:blipFill>
        <p:spPr>
          <a:xfrm>
            <a:off x="1369444" y="1488056"/>
            <a:ext cx="6297283" cy="4722962"/>
          </a:xfrm>
          <a:prstGeom prst="rect">
            <a:avLst/>
          </a:prstGeom>
        </p:spPr>
      </p:pic>
    </p:spTree>
    <p:extLst>
      <p:ext uri="{BB962C8B-B14F-4D97-AF65-F5344CB8AC3E}">
        <p14:creationId xmlns:p14="http://schemas.microsoft.com/office/powerpoint/2010/main" val="2616689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EEC2B8F7-326B-0451-BDA3-94B4CC671DF9}"/>
              </a:ext>
            </a:extLst>
          </p:cNvPr>
          <p:cNvSpPr/>
          <p:nvPr/>
        </p:nvSpPr>
        <p:spPr>
          <a:xfrm>
            <a:off x="7079177" y="4408360"/>
            <a:ext cx="1665257" cy="1606891"/>
          </a:xfrm>
          <a:custGeom>
            <a:avLst/>
            <a:gdLst/>
            <a:ahLst/>
            <a:cxnLst/>
            <a:rect l="l" t="t" r="r" b="b"/>
            <a:pathLst>
              <a:path w="2647750" h="2647750">
                <a:moveTo>
                  <a:pt x="0" y="0"/>
                </a:moveTo>
                <a:lnTo>
                  <a:pt x="2647750" y="0"/>
                </a:lnTo>
                <a:lnTo>
                  <a:pt x="2647750" y="2647750"/>
                </a:lnTo>
                <a:lnTo>
                  <a:pt x="0" y="2647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H"/>
          </a:p>
        </p:txBody>
      </p:sp>
      <p:pic>
        <p:nvPicPr>
          <p:cNvPr id="27" name="Graphique 26" descr="Cultures contour">
            <a:extLst>
              <a:ext uri="{FF2B5EF4-FFF2-40B4-BE49-F238E27FC236}">
                <a16:creationId xmlns:a16="http://schemas.microsoft.com/office/drawing/2014/main" id="{BA05CEFF-07F1-68D8-6AAD-D8767CB0F3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29940" y="4056210"/>
            <a:ext cx="544636" cy="544636"/>
          </a:xfrm>
          <a:prstGeom prst="rect">
            <a:avLst/>
          </a:prstGeom>
        </p:spPr>
      </p:pic>
      <p:sp>
        <p:nvSpPr>
          <p:cNvPr id="8" name="ZoneTexte 7">
            <a:extLst>
              <a:ext uri="{FF2B5EF4-FFF2-40B4-BE49-F238E27FC236}">
                <a16:creationId xmlns:a16="http://schemas.microsoft.com/office/drawing/2014/main" id="{7CBD9005-B88A-7432-C7C5-13906A3C2DB1}"/>
              </a:ext>
            </a:extLst>
          </p:cNvPr>
          <p:cNvSpPr txBox="1"/>
          <p:nvPr/>
        </p:nvSpPr>
        <p:spPr>
          <a:xfrm>
            <a:off x="385252" y="522050"/>
            <a:ext cx="4338047" cy="461665"/>
          </a:xfrm>
          <a:prstGeom prst="rect">
            <a:avLst/>
          </a:prstGeom>
          <a:noFill/>
        </p:spPr>
        <p:txBody>
          <a:bodyPr wrap="none" lIns="91440" tIns="45720" rIns="91440" bIns="45720" rtlCol="0" anchor="t">
            <a:spAutoFit/>
          </a:bodyPr>
          <a:lstStyle/>
          <a:p>
            <a:r>
              <a:rPr lang="fr-CH" sz="2400" b="1">
                <a:solidFill>
                  <a:srgbClr val="E00034"/>
                </a:solidFill>
                <a:ea typeface="Roboto bold"/>
                <a:cs typeface="Roboto bold"/>
              </a:rPr>
              <a:t>RÉFLEXION PERSONNELLE</a:t>
            </a:r>
            <a:endParaRPr lang="fr-CH" sz="2400">
              <a:cs typeface="Arial"/>
            </a:endParaRPr>
          </a:p>
        </p:txBody>
      </p:sp>
      <p:sp>
        <p:nvSpPr>
          <p:cNvPr id="2" name="TextBox 1">
            <a:extLst>
              <a:ext uri="{FF2B5EF4-FFF2-40B4-BE49-F238E27FC236}">
                <a16:creationId xmlns:a16="http://schemas.microsoft.com/office/drawing/2014/main" id="{DA3E65FE-19FE-8738-169A-7D744D44F37F}"/>
              </a:ext>
            </a:extLst>
          </p:cNvPr>
          <p:cNvSpPr txBox="1"/>
          <p:nvPr/>
        </p:nvSpPr>
        <p:spPr>
          <a:xfrm>
            <a:off x="399566" y="1489269"/>
            <a:ext cx="4679357"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fr-CH" sz="2000">
                <a:latin typeface="Fira Sans Light" panose="020B0403050000020004" pitchFamily="34" charset="0"/>
                <a:cs typeface="Arial"/>
              </a:rPr>
              <a:t>Quels cadeaux la nature nous fournit-elle déjà ? </a:t>
            </a:r>
            <a:endParaRPr lang="en-US" sz="2000">
              <a:latin typeface="Fira Sans Light" panose="020B0403050000020004" pitchFamily="34" charset="0"/>
              <a:cs typeface="Arial"/>
            </a:endParaRPr>
          </a:p>
          <a:p>
            <a:pPr marL="285750" indent="-285750">
              <a:buFont typeface="Arial"/>
              <a:buChar char="•"/>
            </a:pPr>
            <a:endParaRPr lang="fr-CH" sz="2000">
              <a:latin typeface="Fira Sans Light" panose="020B0403050000020004" pitchFamily="34" charset="0"/>
              <a:cs typeface="Arial"/>
            </a:endParaRPr>
          </a:p>
          <a:p>
            <a:pPr marL="285750" indent="-285750">
              <a:buFont typeface="Arial"/>
              <a:buChar char="•"/>
            </a:pPr>
            <a:r>
              <a:rPr lang="fr-CH" sz="2000">
                <a:latin typeface="Fira Sans Light" panose="020B0403050000020004" pitchFamily="34" charset="0"/>
                <a:cs typeface="Arial"/>
              </a:rPr>
              <a:t>Quelles sont mes ressources intérieures pour aller vers plus de sobriété ?</a:t>
            </a:r>
          </a:p>
          <a:p>
            <a:pPr marL="285750" indent="-285750">
              <a:buFont typeface="Arial"/>
              <a:buChar char="•"/>
            </a:pPr>
            <a:endParaRPr lang="fr-CH" sz="2000">
              <a:latin typeface="Fira Sans Light" panose="020B0403050000020004" pitchFamily="34" charset="0"/>
              <a:cs typeface="Arial"/>
            </a:endParaRPr>
          </a:p>
          <a:p>
            <a:pPr marL="285750" indent="-285750">
              <a:buFont typeface="Arial"/>
              <a:buChar char="•"/>
            </a:pPr>
            <a:r>
              <a:rPr lang="fr-CH" sz="2000">
                <a:latin typeface="Fira Sans Light" panose="020B0403050000020004" pitchFamily="34" charset="0"/>
                <a:cs typeface="Arial"/>
              </a:rPr>
              <a:t>Comment je me sens quand je m'engage pour le climat ?</a:t>
            </a:r>
          </a:p>
          <a:p>
            <a:pPr marL="285750" indent="-285750">
              <a:buFont typeface="Arial"/>
              <a:buChar char="•"/>
            </a:pPr>
            <a:endParaRPr lang="fr-CH" sz="2000">
              <a:latin typeface="Fira Sans Light" panose="020B0403050000020004" pitchFamily="34" charset="0"/>
              <a:cs typeface="Arial"/>
            </a:endParaRPr>
          </a:p>
          <a:p>
            <a:pPr marL="285750" indent="-285750">
              <a:buFont typeface="Arial"/>
              <a:buChar char="•"/>
            </a:pPr>
            <a:r>
              <a:rPr lang="fr-CH" sz="2000">
                <a:highlight>
                  <a:srgbClr val="00FF00"/>
                </a:highlight>
                <a:latin typeface="Fira Sans Light" panose="020B0403050000020004" pitchFamily="34" charset="0"/>
                <a:cs typeface="Arial"/>
              </a:rPr>
              <a:t>Quelles valeurs souhaiterais-je apporter à ce monde ?</a:t>
            </a:r>
            <a:endParaRPr lang="fr-CH" sz="2000">
              <a:highlight>
                <a:srgbClr val="00FF00"/>
              </a:highlight>
              <a:latin typeface="Fira Sans Light" panose="020B0403050000020004" pitchFamily="34" charset="0"/>
            </a:endParaRPr>
          </a:p>
          <a:p>
            <a:pPr marL="285750" indent="-285750">
              <a:buFont typeface="Arial"/>
              <a:buChar char="•"/>
            </a:pPr>
            <a:endParaRPr lang="fr-CH" sz="2000">
              <a:latin typeface="Fira Sans Light" panose="020B0403050000020004" pitchFamily="34" charset="0"/>
              <a:cs typeface="Arial"/>
            </a:endParaRPr>
          </a:p>
          <a:p>
            <a:pPr marL="285750" indent="-285750">
              <a:buFont typeface="Arial"/>
              <a:buChar char="•"/>
            </a:pPr>
            <a:r>
              <a:rPr lang="fr-CH" sz="2000">
                <a:latin typeface="Fira Sans Light" panose="020B0403050000020004" pitchFamily="34" charset="0"/>
                <a:cs typeface="Arial"/>
              </a:rPr>
              <a:t>Mes actions sont-elles en accord avec mes valeurs ?</a:t>
            </a:r>
          </a:p>
        </p:txBody>
      </p:sp>
      <p:sp>
        <p:nvSpPr>
          <p:cNvPr id="7" name="Freeform 5">
            <a:extLst>
              <a:ext uri="{FF2B5EF4-FFF2-40B4-BE49-F238E27FC236}">
                <a16:creationId xmlns:a16="http://schemas.microsoft.com/office/drawing/2014/main" id="{75D70054-8BD3-B200-2E4F-28DA3DA31855}"/>
              </a:ext>
            </a:extLst>
          </p:cNvPr>
          <p:cNvSpPr/>
          <p:nvPr/>
        </p:nvSpPr>
        <p:spPr>
          <a:xfrm>
            <a:off x="5299016" y="4778012"/>
            <a:ext cx="1665257" cy="1606891"/>
          </a:xfrm>
          <a:custGeom>
            <a:avLst/>
            <a:gdLst/>
            <a:ahLst/>
            <a:cxnLst/>
            <a:rect l="l" t="t" r="r" b="b"/>
            <a:pathLst>
              <a:path w="2647750" h="2647750">
                <a:moveTo>
                  <a:pt x="0" y="0"/>
                </a:moveTo>
                <a:lnTo>
                  <a:pt x="2647750" y="0"/>
                </a:lnTo>
                <a:lnTo>
                  <a:pt x="2647750" y="2647750"/>
                </a:lnTo>
                <a:lnTo>
                  <a:pt x="0" y="2647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H"/>
          </a:p>
        </p:txBody>
      </p:sp>
      <p:pic>
        <p:nvPicPr>
          <p:cNvPr id="10" name="Picture 9">
            <a:extLst>
              <a:ext uri="{FF2B5EF4-FFF2-40B4-BE49-F238E27FC236}">
                <a16:creationId xmlns:a16="http://schemas.microsoft.com/office/drawing/2014/main" id="{835DB2D4-4E8F-C6E4-4B20-58D0630FEFB5}"/>
              </a:ext>
            </a:extLst>
          </p:cNvPr>
          <p:cNvPicPr>
            <a:picLocks noChangeAspect="1"/>
          </p:cNvPicPr>
          <p:nvPr/>
        </p:nvPicPr>
        <p:blipFill rotWithShape="1">
          <a:blip r:embed="rId7"/>
          <a:srcRect r="28336" b="214"/>
          <a:stretch/>
        </p:blipFill>
        <p:spPr>
          <a:xfrm>
            <a:off x="5330757" y="1302352"/>
            <a:ext cx="3813247" cy="3409414"/>
          </a:xfrm>
          <a:prstGeom prst="rect">
            <a:avLst/>
          </a:prstGeom>
        </p:spPr>
      </p:pic>
      <p:sp>
        <p:nvSpPr>
          <p:cNvPr id="12" name="Freeform 5">
            <a:extLst>
              <a:ext uri="{FF2B5EF4-FFF2-40B4-BE49-F238E27FC236}">
                <a16:creationId xmlns:a16="http://schemas.microsoft.com/office/drawing/2014/main" id="{C559E25D-A203-6F0B-79F1-7DEA94F9465A}"/>
              </a:ext>
            </a:extLst>
          </p:cNvPr>
          <p:cNvSpPr/>
          <p:nvPr/>
        </p:nvSpPr>
        <p:spPr>
          <a:xfrm>
            <a:off x="7351551" y="6198250"/>
            <a:ext cx="1665257" cy="1606891"/>
          </a:xfrm>
          <a:custGeom>
            <a:avLst/>
            <a:gdLst/>
            <a:ahLst/>
            <a:cxnLst/>
            <a:rect l="l" t="t" r="r" b="b"/>
            <a:pathLst>
              <a:path w="2647750" h="2647750">
                <a:moveTo>
                  <a:pt x="0" y="0"/>
                </a:moveTo>
                <a:lnTo>
                  <a:pt x="2647750" y="0"/>
                </a:lnTo>
                <a:lnTo>
                  <a:pt x="2647750" y="2647750"/>
                </a:lnTo>
                <a:lnTo>
                  <a:pt x="0" y="2647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H"/>
          </a:p>
        </p:txBody>
      </p:sp>
      <p:sp>
        <p:nvSpPr>
          <p:cNvPr id="13" name="Freeform 5">
            <a:extLst>
              <a:ext uri="{FF2B5EF4-FFF2-40B4-BE49-F238E27FC236}">
                <a16:creationId xmlns:a16="http://schemas.microsoft.com/office/drawing/2014/main" id="{47DC87D7-C363-DADC-2A9E-4C380C1230EF}"/>
              </a:ext>
            </a:extLst>
          </p:cNvPr>
          <p:cNvSpPr/>
          <p:nvPr/>
        </p:nvSpPr>
        <p:spPr>
          <a:xfrm>
            <a:off x="5581117" y="6577628"/>
            <a:ext cx="1665257" cy="1606891"/>
          </a:xfrm>
          <a:custGeom>
            <a:avLst/>
            <a:gdLst/>
            <a:ahLst/>
            <a:cxnLst/>
            <a:rect l="l" t="t" r="r" b="b"/>
            <a:pathLst>
              <a:path w="2647750" h="2647750">
                <a:moveTo>
                  <a:pt x="0" y="0"/>
                </a:moveTo>
                <a:lnTo>
                  <a:pt x="2647750" y="0"/>
                </a:lnTo>
                <a:lnTo>
                  <a:pt x="2647750" y="2647750"/>
                </a:lnTo>
                <a:lnTo>
                  <a:pt x="0" y="2647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H"/>
          </a:p>
        </p:txBody>
      </p:sp>
    </p:spTree>
    <p:extLst>
      <p:ext uri="{BB962C8B-B14F-4D97-AF65-F5344CB8AC3E}">
        <p14:creationId xmlns:p14="http://schemas.microsoft.com/office/powerpoint/2010/main" val="2745833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que 26" descr="Cultures contour">
            <a:extLst>
              <a:ext uri="{FF2B5EF4-FFF2-40B4-BE49-F238E27FC236}">
                <a16:creationId xmlns:a16="http://schemas.microsoft.com/office/drawing/2014/main" id="{BA05CEFF-07F1-68D8-6AAD-D8767CB0F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29940" y="4056210"/>
            <a:ext cx="544636" cy="544636"/>
          </a:xfrm>
          <a:prstGeom prst="rect">
            <a:avLst/>
          </a:prstGeom>
        </p:spPr>
      </p:pic>
      <p:sp>
        <p:nvSpPr>
          <p:cNvPr id="8" name="ZoneTexte 7">
            <a:extLst>
              <a:ext uri="{FF2B5EF4-FFF2-40B4-BE49-F238E27FC236}">
                <a16:creationId xmlns:a16="http://schemas.microsoft.com/office/drawing/2014/main" id="{7CBD9005-B88A-7432-C7C5-13906A3C2DB1}"/>
              </a:ext>
            </a:extLst>
          </p:cNvPr>
          <p:cNvSpPr txBox="1"/>
          <p:nvPr/>
        </p:nvSpPr>
        <p:spPr>
          <a:xfrm>
            <a:off x="385252" y="522050"/>
            <a:ext cx="3848939" cy="461665"/>
          </a:xfrm>
          <a:prstGeom prst="rect">
            <a:avLst/>
          </a:prstGeom>
          <a:noFill/>
        </p:spPr>
        <p:txBody>
          <a:bodyPr wrap="none" lIns="91440" tIns="45720" rIns="91440" bIns="45720" rtlCol="0" anchor="t">
            <a:spAutoFit/>
          </a:bodyPr>
          <a:lstStyle/>
          <a:p>
            <a:r>
              <a:rPr lang="fr-CH" sz="2400" b="1">
                <a:solidFill>
                  <a:srgbClr val="E00034"/>
                </a:solidFill>
                <a:ea typeface="Roboto bold"/>
                <a:cs typeface="Roboto bold"/>
              </a:rPr>
              <a:t>EMPREINTE DE LA MAIN</a:t>
            </a:r>
          </a:p>
        </p:txBody>
      </p:sp>
      <p:pic>
        <p:nvPicPr>
          <p:cNvPr id="4" name="Picture 3" descr="Une image contenant dessin, croquis, illustration, dessin humoristique&#10;&#10;Description générée automatiquement">
            <a:extLst>
              <a:ext uri="{FF2B5EF4-FFF2-40B4-BE49-F238E27FC236}">
                <a16:creationId xmlns:a16="http://schemas.microsoft.com/office/drawing/2014/main" id="{3CDC2C05-19A0-AFBC-1172-F431156977FE}"/>
              </a:ext>
            </a:extLst>
          </p:cNvPr>
          <p:cNvPicPr>
            <a:picLocks noChangeAspect="1"/>
          </p:cNvPicPr>
          <p:nvPr/>
        </p:nvPicPr>
        <p:blipFill rotWithShape="1">
          <a:blip r:embed="rId5"/>
          <a:srcRect l="14660" t="-1235" r="23735" b="926"/>
          <a:stretch/>
        </p:blipFill>
        <p:spPr>
          <a:xfrm>
            <a:off x="471138" y="1265927"/>
            <a:ext cx="5495700" cy="5070023"/>
          </a:xfrm>
          <a:prstGeom prst="rect">
            <a:avLst/>
          </a:prstGeom>
        </p:spPr>
      </p:pic>
      <p:sp>
        <p:nvSpPr>
          <p:cNvPr id="2" name="TextBox 1">
            <a:extLst>
              <a:ext uri="{FF2B5EF4-FFF2-40B4-BE49-F238E27FC236}">
                <a16:creationId xmlns:a16="http://schemas.microsoft.com/office/drawing/2014/main" id="{3454AAF6-1173-E779-6677-29566288E7C7}"/>
              </a:ext>
            </a:extLst>
          </p:cNvPr>
          <p:cNvSpPr txBox="1"/>
          <p:nvPr/>
        </p:nvSpPr>
        <p:spPr>
          <a:xfrm>
            <a:off x="6235453" y="1590974"/>
            <a:ext cx="2541572"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H" sz="2000" dirty="0">
                <a:latin typeface="Fira Sans Light" panose="020B0403050000020004" pitchFamily="34" charset="0"/>
              </a:rPr>
              <a:t>Un cadre pour nous aider à répondre aux questions suivantes :</a:t>
            </a:r>
            <a:endParaRPr lang="fr-CH" sz="2000" dirty="0">
              <a:latin typeface="Fira Sans Light" panose="020B0403050000020004" pitchFamily="34" charset="0"/>
              <a:cs typeface="Arial"/>
            </a:endParaRPr>
          </a:p>
          <a:p>
            <a:endParaRPr lang="fr-CH" sz="2000" dirty="0">
              <a:latin typeface="Fira Sans Light" panose="020B0403050000020004" pitchFamily="34" charset="0"/>
            </a:endParaRPr>
          </a:p>
          <a:p>
            <a:pPr marL="285750" indent="-285750">
              <a:buFont typeface="Arial"/>
              <a:buChar char="•"/>
            </a:pPr>
            <a:r>
              <a:rPr lang="fr-CH" sz="2000" dirty="0">
                <a:latin typeface="Fira Sans Light" panose="020B0403050000020004" pitchFamily="34" charset="0"/>
              </a:rPr>
              <a:t>De quelle manière nous engageons-nous pour la justice climatique ? </a:t>
            </a:r>
            <a:endParaRPr lang="fr-CH" sz="2000" dirty="0">
              <a:latin typeface="Fira Sans Light" panose="020B0403050000020004" pitchFamily="34" charset="0"/>
              <a:cs typeface="Arial"/>
            </a:endParaRPr>
          </a:p>
          <a:p>
            <a:endParaRPr lang="fr-CH" sz="2000" dirty="0">
              <a:latin typeface="Fira Sans Light" panose="020B0403050000020004" pitchFamily="34" charset="0"/>
              <a:cs typeface="Arial"/>
            </a:endParaRPr>
          </a:p>
          <a:p>
            <a:pPr marL="285750" indent="-285750">
              <a:buFont typeface="Arial"/>
              <a:buChar char="•"/>
            </a:pPr>
            <a:r>
              <a:rPr lang="fr-CH" sz="2000" dirty="0">
                <a:latin typeface="Fira Sans Light" panose="020B0403050000020004" pitchFamily="34" charset="0"/>
              </a:rPr>
              <a:t>Que faisons-nous maintenant ? </a:t>
            </a:r>
            <a:endParaRPr lang="fr-CH" sz="2000" dirty="0">
              <a:latin typeface="Fira Sans Light" panose="020B0403050000020004" pitchFamily="34" charset="0"/>
              <a:cs typeface="Arial"/>
            </a:endParaRPr>
          </a:p>
        </p:txBody>
      </p:sp>
    </p:spTree>
    <p:extLst>
      <p:ext uri="{BB962C8B-B14F-4D97-AF65-F5344CB8AC3E}">
        <p14:creationId xmlns:p14="http://schemas.microsoft.com/office/powerpoint/2010/main" val="811562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3">
            <a:extLst>
              <a:ext uri="{FF2B5EF4-FFF2-40B4-BE49-F238E27FC236}">
                <a16:creationId xmlns:a16="http://schemas.microsoft.com/office/drawing/2014/main" id="{C10F5020-32C8-495F-89C5-ADC70BD076C6}"/>
              </a:ext>
            </a:extLst>
          </p:cNvPr>
          <p:cNvSpPr txBox="1">
            <a:spLocks/>
          </p:cNvSpPr>
          <p:nvPr/>
        </p:nvSpPr>
        <p:spPr>
          <a:xfrm>
            <a:off x="391237" y="499186"/>
            <a:ext cx="6933957" cy="565899"/>
          </a:xfrm>
          <a:prstGeom prst="rect">
            <a:avLst/>
          </a:prstGeom>
        </p:spPr>
        <p:txBody>
          <a:bodyPr lIns="0" tIns="45720" rIns="91440" bIns="45720" anchor="t"/>
          <a:lstStyle>
            <a:lvl1pPr marL="0" indent="0" algn="l" defTabSz="914400" rtl="0" eaLnBrk="1" latinLnBrk="0" hangingPunct="1">
              <a:spcBef>
                <a:spcPts val="0"/>
              </a:spcBef>
              <a:buFont typeface="Arial" pitchFamily="34" charset="0"/>
              <a:buNone/>
              <a:defRPr sz="3200" kern="1200" baseline="0">
                <a:solidFill>
                  <a:srgbClr val="E2001A"/>
                </a:solidFill>
                <a:latin typeface="Arial" pitchFamily="34" charset="0"/>
                <a:ea typeface="+mn-ea"/>
                <a:cs typeface="+mn-cs"/>
              </a:defRPr>
            </a:lvl1pPr>
            <a:lvl2pPr marL="457200" indent="0" algn="l" defTabSz="914400" rtl="0" eaLnBrk="1" latinLnBrk="0" hangingPunct="1">
              <a:spcBef>
                <a:spcPts val="1200"/>
              </a:spcBef>
              <a:buFont typeface="Arial" pitchFamily="34" charset="0"/>
              <a:buNone/>
              <a:defRPr sz="1200" kern="1200">
                <a:solidFill>
                  <a:schemeClr val="tx1"/>
                </a:solidFill>
                <a:latin typeface="Arial" pitchFamily="34" charset="0"/>
                <a:ea typeface="+mn-ea"/>
                <a:cs typeface="+mn-cs"/>
              </a:defRPr>
            </a:lvl2pPr>
            <a:lvl3pPr marL="914400" indent="0" algn="l" defTabSz="914400" rtl="0" eaLnBrk="1" latinLnBrk="0" hangingPunct="1">
              <a:spcBef>
                <a:spcPts val="1200"/>
              </a:spcBef>
              <a:buFont typeface="Arial" pitchFamily="34" charset="0"/>
              <a:buNone/>
              <a:defRPr sz="1000" kern="1200">
                <a:solidFill>
                  <a:schemeClr val="tx1"/>
                </a:solidFill>
                <a:latin typeface="Arial" pitchFamily="34" charset="0"/>
                <a:ea typeface="+mn-ea"/>
                <a:cs typeface="+mn-cs"/>
              </a:defRPr>
            </a:lvl3pPr>
            <a:lvl4pPr marL="1371600" indent="0" algn="l" defTabSz="914400" rtl="0" eaLnBrk="1" latinLnBrk="0" hangingPunct="1">
              <a:spcBef>
                <a:spcPts val="1200"/>
              </a:spcBef>
              <a:buFont typeface="Arial" pitchFamily="34" charset="0"/>
              <a:buNone/>
              <a:defRPr sz="900" kern="1200">
                <a:solidFill>
                  <a:schemeClr val="tx1"/>
                </a:solidFill>
                <a:latin typeface="Arial" pitchFamily="34" charset="0"/>
                <a:ea typeface="+mn-ea"/>
                <a:cs typeface="+mn-cs"/>
              </a:defRPr>
            </a:lvl4pPr>
            <a:lvl5pPr marL="1828800" indent="0" algn="l" defTabSz="914400" rtl="0" eaLnBrk="1" latinLnBrk="0" hangingPunct="1">
              <a:spcBef>
                <a:spcPts val="1200"/>
              </a:spcBef>
              <a:buFont typeface="Arial" pitchFamily="34" charset="0"/>
              <a:buNone/>
              <a:defRPr sz="900" kern="1200">
                <a:solidFill>
                  <a:schemeClr val="tx1"/>
                </a:solidFill>
                <a:latin typeface="Arial" pitchFamily="34" charset="0"/>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defRPr/>
            </a:pPr>
            <a:r>
              <a:rPr lang="fr-FR" sz="2400" b="1">
                <a:solidFill>
                  <a:srgbClr val="E00034"/>
                </a:solidFill>
                <a:latin typeface="+mn-lt"/>
                <a:ea typeface="Roboto bold"/>
                <a:cs typeface="Roboto bold"/>
              </a:rPr>
              <a:t>NOTRE ENGAGEMENT COMPTE !</a:t>
            </a:r>
            <a:endParaRPr lang="de-DE" sz="2400" b="1">
              <a:solidFill>
                <a:srgbClr val="E00034"/>
              </a:solidFill>
              <a:latin typeface="+mn-lt"/>
              <a:ea typeface="Roboto bold"/>
              <a:cs typeface="Roboto bold"/>
            </a:endParaRPr>
          </a:p>
        </p:txBody>
      </p:sp>
      <p:sp>
        <p:nvSpPr>
          <p:cNvPr id="11" name="TextBox 10">
            <a:extLst>
              <a:ext uri="{FF2B5EF4-FFF2-40B4-BE49-F238E27FC236}">
                <a16:creationId xmlns:a16="http://schemas.microsoft.com/office/drawing/2014/main" id="{80E1EEDF-D52C-FBF3-2895-3CCB7DD29D62}"/>
              </a:ext>
            </a:extLst>
          </p:cNvPr>
          <p:cNvSpPr txBox="1"/>
          <p:nvPr/>
        </p:nvSpPr>
        <p:spPr>
          <a:xfrm>
            <a:off x="3118758" y="1526722"/>
            <a:ext cx="5415655"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fr-CH" sz="2000">
                <a:latin typeface="Fira Sans Light" panose="020B0403050000020004" pitchFamily="34" charset="0"/>
                <a:cs typeface="Arial"/>
              </a:rPr>
              <a:t>Qu'est-ce qui me motive et motive les autres ?</a:t>
            </a:r>
            <a:r>
              <a:rPr lang="en-US" sz="2000">
                <a:latin typeface="Fira Sans Light" panose="020B0403050000020004" pitchFamily="34" charset="0"/>
                <a:cs typeface="Arial"/>
              </a:rPr>
              <a:t>​</a:t>
            </a:r>
          </a:p>
          <a:p>
            <a:pPr marL="342900" indent="-342900">
              <a:buFont typeface="Arial" panose="020B0604020202020204" pitchFamily="34" charset="0"/>
              <a:buChar char="•"/>
            </a:pPr>
            <a:endParaRPr lang="en-US" sz="2000">
              <a:latin typeface="Fira Sans Light" panose="020B0403050000020004" pitchFamily="34" charset="0"/>
              <a:cs typeface="Arial"/>
            </a:endParaRPr>
          </a:p>
          <a:p>
            <a:pPr marL="342900" indent="-342900">
              <a:buFont typeface="Arial" panose="020B0604020202020204" pitchFamily="34" charset="0"/>
              <a:buChar char="•"/>
            </a:pPr>
            <a:r>
              <a:rPr lang="fr-CH" sz="2000">
                <a:latin typeface="Fira Sans Light" panose="020B0403050000020004" pitchFamily="34" charset="0"/>
                <a:cs typeface="Arial"/>
              </a:rPr>
              <a:t>Dans quel domaine y a-t-il le plus de besoins ?</a:t>
            </a:r>
            <a:r>
              <a:rPr lang="en-US" sz="2000">
                <a:latin typeface="Fira Sans Light" panose="020B0403050000020004" pitchFamily="34" charset="0"/>
                <a:cs typeface="Arial"/>
              </a:rPr>
              <a:t>​</a:t>
            </a:r>
          </a:p>
          <a:p>
            <a:pPr marL="342900" indent="-342900">
              <a:buFont typeface="Arial" panose="020B0604020202020204" pitchFamily="34" charset="0"/>
              <a:buChar char="•"/>
            </a:pPr>
            <a:endParaRPr lang="en-US" sz="2000">
              <a:latin typeface="Fira Sans Light" panose="020B0403050000020004" pitchFamily="34" charset="0"/>
              <a:cs typeface="Arial"/>
            </a:endParaRPr>
          </a:p>
          <a:p>
            <a:pPr marL="342900" indent="-342900">
              <a:buFont typeface="Arial" panose="020B0604020202020204" pitchFamily="34" charset="0"/>
              <a:buChar char="•"/>
            </a:pPr>
            <a:r>
              <a:rPr lang="fr-CH" sz="2000">
                <a:latin typeface="Fira Sans Light" panose="020B0403050000020004" pitchFamily="34" charset="0"/>
                <a:cs typeface="Arial"/>
              </a:rPr>
              <a:t>Qu'est-ce qui produit le plus grand effet ?</a:t>
            </a:r>
            <a:r>
              <a:rPr lang="en-US" sz="2000">
                <a:latin typeface="Fira Sans Light" panose="020B0403050000020004" pitchFamily="34" charset="0"/>
                <a:cs typeface="Arial"/>
              </a:rPr>
              <a:t>​</a:t>
            </a:r>
          </a:p>
          <a:p>
            <a:pPr marL="342900" indent="-342900">
              <a:buFont typeface="Arial" panose="020B0604020202020204" pitchFamily="34" charset="0"/>
              <a:buChar char="•"/>
            </a:pPr>
            <a:endParaRPr lang="en-US" sz="2000">
              <a:latin typeface="Fira Sans Light" panose="020B0403050000020004" pitchFamily="34" charset="0"/>
              <a:cs typeface="Arial"/>
            </a:endParaRPr>
          </a:p>
          <a:p>
            <a:pPr marL="342900" indent="-342900">
              <a:buFont typeface="Arial" panose="020B0604020202020204" pitchFamily="34" charset="0"/>
              <a:buChar char="•"/>
            </a:pPr>
            <a:r>
              <a:rPr lang="fr-CH" sz="2000">
                <a:latin typeface="Fira Sans Light" panose="020B0403050000020004" pitchFamily="34" charset="0"/>
                <a:cs typeface="Arial"/>
              </a:rPr>
              <a:t>Qu'est-ce qui nous convient à nous ?</a:t>
            </a:r>
            <a:r>
              <a:rPr lang="en-US" sz="2000">
                <a:latin typeface="Fira Sans Light" panose="020B0403050000020004" pitchFamily="34" charset="0"/>
                <a:cs typeface="Arial"/>
              </a:rPr>
              <a:t>​</a:t>
            </a:r>
          </a:p>
          <a:p>
            <a:pPr marL="342900" indent="-342900">
              <a:buFont typeface="Arial" panose="020B0604020202020204" pitchFamily="34" charset="0"/>
              <a:buChar char="•"/>
            </a:pPr>
            <a:endParaRPr lang="en-US" sz="2000">
              <a:latin typeface="Fira Sans Light" panose="020B0403050000020004" pitchFamily="34" charset="0"/>
              <a:cs typeface="Arial"/>
            </a:endParaRPr>
          </a:p>
          <a:p>
            <a:pPr marL="342900" indent="-342900">
              <a:buFont typeface="Arial" panose="020B0604020202020204" pitchFamily="34" charset="0"/>
              <a:buChar char="•"/>
            </a:pPr>
            <a:r>
              <a:rPr lang="fr-CH" sz="2000">
                <a:latin typeface="Fira Sans Light" panose="020B0403050000020004" pitchFamily="34" charset="0"/>
                <a:cs typeface="Arial"/>
              </a:rPr>
              <a:t>Qu’est-ce qui est dans nos possibilités,nos capacités ?</a:t>
            </a:r>
            <a:r>
              <a:rPr lang="en-US" sz="2000">
                <a:latin typeface="Fira Sans Light" panose="020B0403050000020004" pitchFamily="34" charset="0"/>
                <a:cs typeface="Arial"/>
              </a:rPr>
              <a:t>​</a:t>
            </a:r>
          </a:p>
          <a:p>
            <a:endParaRPr lang="fr-CH" sz="2200">
              <a:latin typeface="DM Sans"/>
              <a:cs typeface="Arial"/>
            </a:endParaRPr>
          </a:p>
        </p:txBody>
      </p:sp>
      <p:grpSp>
        <p:nvGrpSpPr>
          <p:cNvPr id="17" name="Group 2">
            <a:extLst>
              <a:ext uri="{FF2B5EF4-FFF2-40B4-BE49-F238E27FC236}">
                <a16:creationId xmlns:a16="http://schemas.microsoft.com/office/drawing/2014/main" id="{64A32EDA-D3C0-9B84-F028-BCFB3DE06F73}"/>
              </a:ext>
            </a:extLst>
          </p:cNvPr>
          <p:cNvGrpSpPr/>
          <p:nvPr/>
        </p:nvGrpSpPr>
        <p:grpSpPr>
          <a:xfrm rot="-5400000">
            <a:off x="-1736753" y="2979043"/>
            <a:ext cx="5212568" cy="1739057"/>
            <a:chOff x="0" y="-28575"/>
            <a:chExt cx="3149473" cy="536710"/>
          </a:xfrm>
          <a:solidFill>
            <a:srgbClr val="E00032"/>
          </a:solidFill>
          <a:effectLst>
            <a:outerShdw blurRad="50800" dist="38100" dir="5400000" algn="t" rotWithShape="0">
              <a:prstClr val="black">
                <a:alpha val="40000"/>
              </a:prstClr>
            </a:outerShdw>
          </a:effectLst>
        </p:grpSpPr>
        <p:sp>
          <p:nvSpPr>
            <p:cNvPr id="15" name="Freeform 3">
              <a:extLst>
                <a:ext uri="{FF2B5EF4-FFF2-40B4-BE49-F238E27FC236}">
                  <a16:creationId xmlns:a16="http://schemas.microsoft.com/office/drawing/2014/main" id="{A93F25E7-CF9B-C0AF-341A-B0706F2C5A0E}"/>
                </a:ext>
              </a:extLst>
            </p:cNvPr>
            <p:cNvSpPr/>
            <p:nvPr/>
          </p:nvSpPr>
          <p:spPr>
            <a:xfrm>
              <a:off x="0" y="0"/>
              <a:ext cx="3149472" cy="508135"/>
            </a:xfrm>
            <a:custGeom>
              <a:avLst/>
              <a:gdLst/>
              <a:ahLst/>
              <a:cxnLst/>
              <a:rect l="l" t="t" r="r" b="b"/>
              <a:pathLst>
                <a:path w="3149472" h="508135">
                  <a:moveTo>
                    <a:pt x="0" y="0"/>
                  </a:moveTo>
                  <a:lnTo>
                    <a:pt x="3149472" y="0"/>
                  </a:lnTo>
                  <a:lnTo>
                    <a:pt x="3149472" y="508135"/>
                  </a:lnTo>
                  <a:lnTo>
                    <a:pt x="0" y="508135"/>
                  </a:lnTo>
                  <a:close/>
                </a:path>
              </a:pathLst>
            </a:custGeom>
            <a:grpFill/>
          </p:spPr>
          <p:txBody>
            <a:bodyPr/>
            <a:lstStyle/>
            <a:p>
              <a:endParaRPr lang="fr-CH"/>
            </a:p>
          </p:txBody>
        </p:sp>
        <p:sp>
          <p:nvSpPr>
            <p:cNvPr id="16" name="TextBox 4">
              <a:extLst>
                <a:ext uri="{FF2B5EF4-FFF2-40B4-BE49-F238E27FC236}">
                  <a16:creationId xmlns:a16="http://schemas.microsoft.com/office/drawing/2014/main" id="{DA662178-EFE2-47E6-E5CA-F84B9C0324E4}"/>
                </a:ext>
              </a:extLst>
            </p:cNvPr>
            <p:cNvSpPr txBox="1"/>
            <p:nvPr/>
          </p:nvSpPr>
          <p:spPr>
            <a:xfrm>
              <a:off x="2" y="-28575"/>
              <a:ext cx="3149471" cy="536710"/>
            </a:xfrm>
            <a:prstGeom prst="rect">
              <a:avLst/>
            </a:prstGeom>
            <a:grpFill/>
          </p:spPr>
          <p:txBody>
            <a:bodyPr lIns="50800" tIns="50800" rIns="50800" bIns="50800" rtlCol="0" anchor="ctr"/>
            <a:lstStyle/>
            <a:p>
              <a:pPr algn="ctr">
                <a:lnSpc>
                  <a:spcPts val="2590"/>
                </a:lnSpc>
              </a:pPr>
              <a:endParaRPr/>
            </a:p>
          </p:txBody>
        </p:sp>
      </p:grpSp>
      <p:pic>
        <p:nvPicPr>
          <p:cNvPr id="10" name="Espace réservé du contenu 9" descr="Une image contenant herbe, extérieur, arbre, personne&#10;&#10;Description générée automatiquement">
            <a:extLst>
              <a:ext uri="{FF2B5EF4-FFF2-40B4-BE49-F238E27FC236}">
                <a16:creationId xmlns:a16="http://schemas.microsoft.com/office/drawing/2014/main" id="{E0A58B7C-BDAF-7409-A99B-B1915D33AD03}"/>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042815" y="2539491"/>
            <a:ext cx="1333980" cy="1315617"/>
          </a:xfrm>
          <a:prstGeom prst="ellipse">
            <a:avLst/>
          </a:prstGeom>
          <a:ln w="63500" cap="rnd">
            <a:noFill/>
          </a:ln>
          <a:effectLst/>
        </p:spPr>
      </p:pic>
      <p:pic>
        <p:nvPicPr>
          <p:cNvPr id="7" name="Image 26" descr="Une image contenant texte, personne, intérieur, préparation&#10;&#10;Description générée automatiquement">
            <a:extLst>
              <a:ext uri="{FF2B5EF4-FFF2-40B4-BE49-F238E27FC236}">
                <a16:creationId xmlns:a16="http://schemas.microsoft.com/office/drawing/2014/main" id="{E53DAE4A-5D46-802A-7607-8C813972C7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130" t="-119" r="27702" b="19188"/>
          <a:stretch/>
        </p:blipFill>
        <p:spPr>
          <a:xfrm>
            <a:off x="1042815" y="5199239"/>
            <a:ext cx="1375940" cy="1321015"/>
          </a:xfrm>
          <a:prstGeom prst="ellipse">
            <a:avLst/>
          </a:prstGeom>
          <a:ln w="63500" cap="rnd">
            <a:noFill/>
          </a:ln>
          <a:effectLst/>
        </p:spPr>
      </p:pic>
      <p:pic>
        <p:nvPicPr>
          <p:cNvPr id="3" name="Image 40">
            <a:extLst>
              <a:ext uri="{FF2B5EF4-FFF2-40B4-BE49-F238E27FC236}">
                <a16:creationId xmlns:a16="http://schemas.microsoft.com/office/drawing/2014/main" id="{42AD9322-B6F0-AE9A-2B17-8F3B78134747}"/>
              </a:ext>
            </a:extLst>
          </p:cNvPr>
          <p:cNvPicPr>
            <a:picLocks noChangeAspect="1"/>
          </p:cNvPicPr>
          <p:nvPr/>
        </p:nvPicPr>
        <p:blipFill rotWithShape="1">
          <a:blip r:embed="rId5"/>
          <a:srcRect l="18898" t="724" r="15271" b="1236"/>
          <a:stretch/>
        </p:blipFill>
        <p:spPr>
          <a:xfrm>
            <a:off x="1052906" y="1224861"/>
            <a:ext cx="1367402" cy="1314174"/>
          </a:xfrm>
          <a:prstGeom prst="ellipse">
            <a:avLst/>
          </a:prstGeom>
          <a:ln w="63500" cap="rnd">
            <a:noFill/>
          </a:ln>
          <a:effectLst/>
        </p:spPr>
      </p:pic>
      <p:pic>
        <p:nvPicPr>
          <p:cNvPr id="19" name="Espace réservé du contenu 9" descr="Democrats, America,vote, Box Free Stock Photo - Public Domain Pictures">
            <a:extLst>
              <a:ext uri="{FF2B5EF4-FFF2-40B4-BE49-F238E27FC236}">
                <a16:creationId xmlns:a16="http://schemas.microsoft.com/office/drawing/2014/main" id="{51792E42-32AF-E19D-9903-8C6BB846ADC0}"/>
              </a:ext>
            </a:extLst>
          </p:cNvPr>
          <p:cNvPicPr>
            <a:picLocks noChangeAspect="1"/>
          </p:cNvPicPr>
          <p:nvPr/>
        </p:nvPicPr>
        <p:blipFill>
          <a:blip r:embed="rId6"/>
          <a:srcRect l="6848" r="6848"/>
          <a:stretch>
            <a:fillRect/>
          </a:stretch>
        </p:blipFill>
        <p:spPr bwMode="auto">
          <a:xfrm>
            <a:off x="1047316" y="3855109"/>
            <a:ext cx="1378583" cy="1349071"/>
          </a:xfrm>
          <a:prstGeom prst="ellipse">
            <a:avLst/>
          </a:prstGeom>
          <a:noFill/>
          <a:ln w="63500" cap="rnd">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7515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666541-D2D3-41BD-BA62-98E720D1F831}"/>
              </a:ext>
            </a:extLst>
          </p:cNvPr>
          <p:cNvSpPr>
            <a:spLocks noGrp="1"/>
          </p:cNvSpPr>
          <p:nvPr>
            <p:ph type="title"/>
          </p:nvPr>
        </p:nvSpPr>
        <p:spPr>
          <a:xfrm>
            <a:off x="468314" y="549275"/>
            <a:ext cx="6094466" cy="494985"/>
          </a:xfrm>
        </p:spPr>
        <p:txBody>
          <a:bodyPr>
            <a:noAutofit/>
          </a:bodyPr>
          <a:lstStyle/>
          <a:p>
            <a:r>
              <a:rPr lang="fr-FR" altLang="de-DE" sz="2400" b="1" i="0">
                <a:solidFill>
                  <a:srgbClr val="E00034"/>
                </a:solidFill>
                <a:latin typeface="+mn-lt"/>
                <a:ea typeface="Roboto bold"/>
                <a:cs typeface="Arial"/>
              </a:rPr>
              <a:t>ENSEMBLE, AUGMENTONS </a:t>
            </a:r>
            <a:br>
              <a:rPr lang="fr-FR" altLang="de-DE" sz="2400" b="1" i="0">
                <a:solidFill>
                  <a:srgbClr val="E00034"/>
                </a:solidFill>
                <a:latin typeface="+mn-lt"/>
                <a:ea typeface="Roboto bold"/>
                <a:cs typeface="Arial"/>
              </a:rPr>
            </a:br>
            <a:r>
              <a:rPr lang="fr-FR" altLang="de-DE" sz="2400" b="1" i="0">
                <a:solidFill>
                  <a:srgbClr val="E00034"/>
                </a:solidFill>
                <a:latin typeface="+mn-lt"/>
                <a:ea typeface="Roboto bold"/>
                <a:cs typeface="Arial"/>
              </a:rPr>
              <a:t>NOTRE EMPREINTE DE LA MAIN</a:t>
            </a:r>
            <a:endParaRPr lang="en-US" sz="2400">
              <a:latin typeface="+mn-lt"/>
            </a:endParaRPr>
          </a:p>
        </p:txBody>
      </p:sp>
      <p:sp>
        <p:nvSpPr>
          <p:cNvPr id="3" name="Espace réservé du contenu 2">
            <a:extLst>
              <a:ext uri="{FF2B5EF4-FFF2-40B4-BE49-F238E27FC236}">
                <a16:creationId xmlns:a16="http://schemas.microsoft.com/office/drawing/2014/main" id="{22E23EBC-CEF3-42AB-A240-498BDC6ABC72}"/>
              </a:ext>
            </a:extLst>
          </p:cNvPr>
          <p:cNvSpPr>
            <a:spLocks noGrp="1"/>
          </p:cNvSpPr>
          <p:nvPr>
            <p:ph idx="1"/>
          </p:nvPr>
        </p:nvSpPr>
        <p:spPr>
          <a:xfrm>
            <a:off x="468314" y="1758385"/>
            <a:ext cx="2966829" cy="3600450"/>
          </a:xfrm>
        </p:spPr>
        <p:txBody>
          <a:bodyPr/>
          <a:lstStyle/>
          <a:p>
            <a:r>
              <a:rPr lang="fr-FR" altLang="de-DE" sz="2000" b="1">
                <a:solidFill>
                  <a:schemeClr val="tx1"/>
                </a:solidFill>
                <a:latin typeface="Fira Sans Light"/>
                <a:cs typeface="Arial"/>
              </a:rPr>
              <a:t>Moyens d'agir :</a:t>
            </a:r>
          </a:p>
          <a:p>
            <a:r>
              <a:rPr lang="fr-FR" altLang="de-DE" sz="2000" b="1">
                <a:solidFill>
                  <a:schemeClr val="tx1"/>
                </a:solidFill>
                <a:latin typeface="Fira Sans Light"/>
                <a:cs typeface="Arial"/>
              </a:rPr>
              <a:t>Actions collectives </a:t>
            </a:r>
            <a:endParaRPr lang="en-US" sz="2000">
              <a:solidFill>
                <a:schemeClr val="tx1"/>
              </a:solidFill>
              <a:latin typeface="Fira Sans Light"/>
            </a:endParaRPr>
          </a:p>
          <a:p>
            <a:pPr marL="342900" indent="-342900">
              <a:buChar char="•"/>
            </a:pPr>
            <a:r>
              <a:rPr lang="fr-FR" altLang="de-DE" sz="2000">
                <a:solidFill>
                  <a:schemeClr val="tx1"/>
                </a:solidFill>
                <a:latin typeface="Fira Sans Light"/>
                <a:cs typeface="Arial"/>
              </a:rPr>
              <a:t>Moins de consommation, de stress</a:t>
            </a:r>
          </a:p>
          <a:p>
            <a:pPr marL="342900" indent="-342900">
              <a:buChar char="•"/>
            </a:pPr>
            <a:r>
              <a:rPr lang="fr-FR" altLang="de-DE" sz="2000">
                <a:solidFill>
                  <a:schemeClr val="tx1"/>
                </a:solidFill>
                <a:latin typeface="Fira Sans Light" panose="020B0403050000020004" pitchFamily="34" charset="0"/>
                <a:cs typeface="Arial"/>
              </a:rPr>
              <a:t>Plus de bien-être, de qualité de vie, de bonheur et de justice</a:t>
            </a:r>
            <a:endParaRPr lang="fr-FR" altLang="de-DE" sz="2000">
              <a:solidFill>
                <a:schemeClr val="tx1"/>
              </a:solidFill>
              <a:latin typeface="Fira Sans Light" panose="020B0403050000020004" pitchFamily="34" charset="0"/>
              <a:cs typeface="Arial" pitchFamily="34" charset="0"/>
            </a:endParaRPr>
          </a:p>
        </p:txBody>
      </p:sp>
      <p:pic>
        <p:nvPicPr>
          <p:cNvPr id="4" name="Picture 3">
            <a:extLst>
              <a:ext uri="{FF2B5EF4-FFF2-40B4-BE49-F238E27FC236}">
                <a16:creationId xmlns:a16="http://schemas.microsoft.com/office/drawing/2014/main" id="{D50085B2-4CBF-2E57-648D-AFFBAD6CF75D}"/>
              </a:ext>
            </a:extLst>
          </p:cNvPr>
          <p:cNvPicPr>
            <a:picLocks noChangeAspect="1"/>
          </p:cNvPicPr>
          <p:nvPr/>
        </p:nvPicPr>
        <p:blipFill>
          <a:blip r:embed="rId3"/>
          <a:stretch>
            <a:fillRect/>
          </a:stretch>
        </p:blipFill>
        <p:spPr>
          <a:xfrm>
            <a:off x="3469976" y="1582894"/>
            <a:ext cx="5492869" cy="4544071"/>
          </a:xfrm>
          <a:prstGeom prst="rect">
            <a:avLst/>
          </a:prstGeom>
        </p:spPr>
      </p:pic>
    </p:spTree>
    <p:extLst>
      <p:ext uri="{BB962C8B-B14F-4D97-AF65-F5344CB8AC3E}">
        <p14:creationId xmlns:p14="http://schemas.microsoft.com/office/powerpoint/2010/main" val="951745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Une image contenant croquis, dessin, texte, Dessin d’enfant&#10;&#10;Description générée automatiquement">
            <a:extLst>
              <a:ext uri="{FF2B5EF4-FFF2-40B4-BE49-F238E27FC236}">
                <a16:creationId xmlns:a16="http://schemas.microsoft.com/office/drawing/2014/main" id="{2AC56ACA-8E8E-3843-3467-FA3755F06C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3105" y="2849324"/>
            <a:ext cx="3105150" cy="427672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3">
            <a:extLst>
              <a:ext uri="{FF2B5EF4-FFF2-40B4-BE49-F238E27FC236}">
                <a16:creationId xmlns:a16="http://schemas.microsoft.com/office/drawing/2014/main" id="{5B61446A-94B8-DDDB-C2F4-1A865DD45E41}"/>
              </a:ext>
            </a:extLst>
          </p:cNvPr>
          <p:cNvPicPr>
            <a:picLocks noChangeAspect="1"/>
          </p:cNvPicPr>
          <p:nvPr/>
        </p:nvPicPr>
        <p:blipFill rotWithShape="1">
          <a:blip r:embed="rId4">
            <a:extLst>
              <a:ext uri="{28A0092B-C50C-407E-A947-70E740481C1C}">
                <a14:useLocalDpi xmlns:a14="http://schemas.microsoft.com/office/drawing/2010/main" val="0"/>
              </a:ext>
            </a:extLst>
          </a:blip>
          <a:srcRect l="13032" r="13032"/>
          <a:stretch/>
        </p:blipFill>
        <p:spPr>
          <a:xfrm>
            <a:off x="5229257" y="4659982"/>
            <a:ext cx="2262576" cy="2261863"/>
          </a:xfrm>
          <a:prstGeom prst="ellipse">
            <a:avLst/>
          </a:prstGeom>
          <a:ln w="63500" cap="rnd">
            <a:solidFill>
              <a:srgbClr val="FAFCF6"/>
            </a:solidFill>
          </a:ln>
          <a:effectLst/>
        </p:spPr>
      </p:pic>
      <p:pic>
        <p:nvPicPr>
          <p:cNvPr id="5" name="Image 3">
            <a:extLst>
              <a:ext uri="{FF2B5EF4-FFF2-40B4-BE49-F238E27FC236}">
                <a16:creationId xmlns:a16="http://schemas.microsoft.com/office/drawing/2014/main" id="{23D25108-5470-DA42-6F5C-F25D4F88955C}"/>
              </a:ext>
            </a:extLst>
          </p:cNvPr>
          <p:cNvPicPr>
            <a:picLocks noChangeAspect="1"/>
          </p:cNvPicPr>
          <p:nvPr/>
        </p:nvPicPr>
        <p:blipFill rotWithShape="1">
          <a:blip r:embed="rId5">
            <a:extLst>
              <a:ext uri="{28A0092B-C50C-407E-A947-70E740481C1C}">
                <a14:useLocalDpi xmlns:a14="http://schemas.microsoft.com/office/drawing/2010/main" val="0"/>
              </a:ext>
            </a:extLst>
          </a:blip>
          <a:srcRect l="24380" r="24380"/>
          <a:stretch/>
        </p:blipFill>
        <p:spPr>
          <a:xfrm>
            <a:off x="5705146" y="2625328"/>
            <a:ext cx="2262576" cy="2261863"/>
          </a:xfrm>
          <a:prstGeom prst="ellipse">
            <a:avLst/>
          </a:prstGeom>
          <a:ln w="63500" cap="rnd">
            <a:solidFill>
              <a:srgbClr val="7030A0"/>
            </a:solidFill>
          </a:ln>
          <a:effectLst/>
        </p:spPr>
      </p:pic>
      <p:pic>
        <p:nvPicPr>
          <p:cNvPr id="21" name="Image 3" descr="Une image contenant légume, radis, frais, arrangé&#10;&#10;Description générée automatiquement">
            <a:extLst>
              <a:ext uri="{FF2B5EF4-FFF2-40B4-BE49-F238E27FC236}">
                <a16:creationId xmlns:a16="http://schemas.microsoft.com/office/drawing/2014/main" id="{33B425A4-1E5D-769B-7840-7B7C6066AD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888" t="434" r="25439"/>
          <a:stretch/>
        </p:blipFill>
        <p:spPr>
          <a:xfrm>
            <a:off x="4688569" y="1328181"/>
            <a:ext cx="2043893" cy="2043249"/>
          </a:xfrm>
          <a:prstGeom prst="ellipse">
            <a:avLst/>
          </a:prstGeom>
          <a:ln w="63500" cap="rnd">
            <a:solidFill>
              <a:srgbClr val="7CA0BF"/>
            </a:solidFill>
          </a:ln>
          <a:effectLst/>
        </p:spPr>
      </p:pic>
      <p:pic>
        <p:nvPicPr>
          <p:cNvPr id="13" name="Image 3">
            <a:extLst>
              <a:ext uri="{FF2B5EF4-FFF2-40B4-BE49-F238E27FC236}">
                <a16:creationId xmlns:a16="http://schemas.microsoft.com/office/drawing/2014/main" id="{D2ECC7BA-714B-01C7-CDBF-CAB9EA7CEFA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372" r="12372"/>
          <a:stretch/>
        </p:blipFill>
        <p:spPr>
          <a:xfrm>
            <a:off x="2844779" y="1185653"/>
            <a:ext cx="1924363" cy="1923756"/>
          </a:xfrm>
          <a:prstGeom prst="ellipse">
            <a:avLst/>
          </a:prstGeom>
          <a:ln w="63500" cap="rnd">
            <a:solidFill>
              <a:schemeClr val="tx1"/>
            </a:solidFill>
          </a:ln>
          <a:effectLst/>
        </p:spPr>
      </p:pic>
      <p:sp>
        <p:nvSpPr>
          <p:cNvPr id="6" name="Textplatzhalter 3">
            <a:extLst>
              <a:ext uri="{FF2B5EF4-FFF2-40B4-BE49-F238E27FC236}">
                <a16:creationId xmlns:a16="http://schemas.microsoft.com/office/drawing/2014/main" id="{C10F5020-32C8-495F-89C5-ADC70BD076C6}"/>
              </a:ext>
            </a:extLst>
          </p:cNvPr>
          <p:cNvSpPr txBox="1">
            <a:spLocks/>
          </p:cNvSpPr>
          <p:nvPr/>
        </p:nvSpPr>
        <p:spPr>
          <a:xfrm>
            <a:off x="453405" y="565961"/>
            <a:ext cx="6005881" cy="565899"/>
          </a:xfrm>
          <a:prstGeom prst="rect">
            <a:avLst/>
          </a:prstGeom>
        </p:spPr>
        <p:txBody>
          <a:bodyPr lIns="0" tIns="45720" rIns="91440" bIns="45720" anchor="t"/>
          <a:lstStyle>
            <a:lvl1pPr marL="0" indent="0" algn="l" defTabSz="914400" rtl="0" eaLnBrk="1" latinLnBrk="0" hangingPunct="1">
              <a:spcBef>
                <a:spcPts val="0"/>
              </a:spcBef>
              <a:buFont typeface="Arial" pitchFamily="34" charset="0"/>
              <a:buNone/>
              <a:defRPr sz="3200" kern="1200" baseline="0">
                <a:solidFill>
                  <a:srgbClr val="E2001A"/>
                </a:solidFill>
                <a:latin typeface="Arial" pitchFamily="34" charset="0"/>
                <a:ea typeface="+mn-ea"/>
                <a:cs typeface="+mn-cs"/>
              </a:defRPr>
            </a:lvl1pPr>
            <a:lvl2pPr marL="457200" indent="0" algn="l" defTabSz="914400" rtl="0" eaLnBrk="1" latinLnBrk="0" hangingPunct="1">
              <a:spcBef>
                <a:spcPts val="1200"/>
              </a:spcBef>
              <a:buFont typeface="Arial" pitchFamily="34" charset="0"/>
              <a:buNone/>
              <a:defRPr sz="1200" kern="1200">
                <a:solidFill>
                  <a:schemeClr val="tx1"/>
                </a:solidFill>
                <a:latin typeface="Arial" pitchFamily="34" charset="0"/>
                <a:ea typeface="+mn-ea"/>
                <a:cs typeface="+mn-cs"/>
              </a:defRPr>
            </a:lvl2pPr>
            <a:lvl3pPr marL="914400" indent="0" algn="l" defTabSz="914400" rtl="0" eaLnBrk="1" latinLnBrk="0" hangingPunct="1">
              <a:spcBef>
                <a:spcPts val="1200"/>
              </a:spcBef>
              <a:buFont typeface="Arial" pitchFamily="34" charset="0"/>
              <a:buNone/>
              <a:defRPr sz="1000" kern="1200">
                <a:solidFill>
                  <a:schemeClr val="tx1"/>
                </a:solidFill>
                <a:latin typeface="Arial" pitchFamily="34" charset="0"/>
                <a:ea typeface="+mn-ea"/>
                <a:cs typeface="+mn-cs"/>
              </a:defRPr>
            </a:lvl3pPr>
            <a:lvl4pPr marL="1371600" indent="0" algn="l" defTabSz="914400" rtl="0" eaLnBrk="1" latinLnBrk="0" hangingPunct="1">
              <a:spcBef>
                <a:spcPts val="1200"/>
              </a:spcBef>
              <a:buFont typeface="Arial" pitchFamily="34" charset="0"/>
              <a:buNone/>
              <a:defRPr sz="900" kern="1200">
                <a:solidFill>
                  <a:schemeClr val="tx1"/>
                </a:solidFill>
                <a:latin typeface="Arial" pitchFamily="34" charset="0"/>
                <a:ea typeface="+mn-ea"/>
                <a:cs typeface="+mn-cs"/>
              </a:defRPr>
            </a:lvl4pPr>
            <a:lvl5pPr marL="1828800" indent="0" algn="l" defTabSz="914400" rtl="0" eaLnBrk="1" latinLnBrk="0" hangingPunct="1">
              <a:spcBef>
                <a:spcPts val="1200"/>
              </a:spcBef>
              <a:buFont typeface="Arial" pitchFamily="34" charset="0"/>
              <a:buNone/>
              <a:defRPr sz="900" kern="1200">
                <a:solidFill>
                  <a:schemeClr val="tx1"/>
                </a:solidFill>
                <a:latin typeface="Arial" pitchFamily="34" charset="0"/>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defRPr/>
            </a:pPr>
            <a:r>
              <a:rPr lang="fr-FR" sz="2400" b="1">
                <a:solidFill>
                  <a:srgbClr val="E00034"/>
                </a:solidFill>
                <a:latin typeface="+mn-lt"/>
              </a:rPr>
              <a:t>QUE FAISONS-NOUS DÉJÀ ?</a:t>
            </a:r>
            <a:endParaRPr lang="en-US" sz="2400">
              <a:solidFill>
                <a:srgbClr val="E00034"/>
              </a:solidFill>
              <a:latin typeface="+mn-lt"/>
            </a:endParaRPr>
          </a:p>
        </p:txBody>
      </p:sp>
      <p:pic>
        <p:nvPicPr>
          <p:cNvPr id="3" name="Image 3">
            <a:extLst>
              <a:ext uri="{FF2B5EF4-FFF2-40B4-BE49-F238E27FC236}">
                <a16:creationId xmlns:a16="http://schemas.microsoft.com/office/drawing/2014/main" id="{873964E9-3E87-585D-9560-F39C2C2DF0EB}"/>
              </a:ext>
            </a:extLst>
          </p:cNvPr>
          <p:cNvPicPr>
            <a:picLocks noChangeAspect="1"/>
          </p:cNvPicPr>
          <p:nvPr/>
        </p:nvPicPr>
        <p:blipFill rotWithShape="1">
          <a:blip r:embed="rId8">
            <a:extLst>
              <a:ext uri="{28A0092B-C50C-407E-A947-70E740481C1C}">
                <a14:useLocalDpi xmlns:a14="http://schemas.microsoft.com/office/drawing/2010/main" val="0"/>
              </a:ext>
            </a:extLst>
          </a:blip>
          <a:srcRect l="14391" r="14391"/>
          <a:stretch/>
        </p:blipFill>
        <p:spPr>
          <a:xfrm>
            <a:off x="1194091" y="2103454"/>
            <a:ext cx="2262576" cy="2261863"/>
          </a:xfrm>
          <a:prstGeom prst="ellipse">
            <a:avLst/>
          </a:prstGeom>
          <a:ln w="63500" cap="rnd">
            <a:solidFill>
              <a:srgbClr val="5A8E28"/>
            </a:solidFill>
          </a:ln>
          <a:effectLst/>
        </p:spPr>
      </p:pic>
      <p:pic>
        <p:nvPicPr>
          <p:cNvPr id="7" name="Image 3">
            <a:extLst>
              <a:ext uri="{FF2B5EF4-FFF2-40B4-BE49-F238E27FC236}">
                <a16:creationId xmlns:a16="http://schemas.microsoft.com/office/drawing/2014/main" id="{CF430BF7-8C69-284C-1AB0-4562DFD50749}"/>
              </a:ext>
            </a:extLst>
          </p:cNvPr>
          <p:cNvPicPr>
            <a:picLocks noChangeAspect="1"/>
          </p:cNvPicPr>
          <p:nvPr/>
        </p:nvPicPr>
        <p:blipFill rotWithShape="1">
          <a:blip r:embed="rId9">
            <a:extLst>
              <a:ext uri="{28A0092B-C50C-407E-A947-70E740481C1C}">
                <a14:useLocalDpi xmlns:a14="http://schemas.microsoft.com/office/drawing/2010/main" val="0"/>
              </a:ext>
            </a:extLst>
          </a:blip>
          <a:srcRect l="19270" r="19270"/>
          <a:stretch/>
        </p:blipFill>
        <p:spPr>
          <a:xfrm>
            <a:off x="1119935" y="3950155"/>
            <a:ext cx="2514540" cy="2513748"/>
          </a:xfrm>
          <a:prstGeom prst="ellipse">
            <a:avLst/>
          </a:prstGeom>
          <a:ln w="63500" cap="rnd">
            <a:solidFill>
              <a:srgbClr val="E00034"/>
            </a:solidFill>
          </a:ln>
          <a:effectLst/>
        </p:spPr>
      </p:pic>
    </p:spTree>
    <p:extLst>
      <p:ext uri="{BB962C8B-B14F-4D97-AF65-F5344CB8AC3E}">
        <p14:creationId xmlns:p14="http://schemas.microsoft.com/office/powerpoint/2010/main" val="142382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D3D9394-EC33-0D1C-93F0-5A4B804F224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568" r="16568"/>
          <a:stretch/>
        </p:blipFill>
        <p:spPr>
          <a:xfrm>
            <a:off x="4239926" y="1323733"/>
            <a:ext cx="2701272" cy="2674556"/>
          </a:xfrm>
          <a:prstGeom prst="ellipse">
            <a:avLst/>
          </a:prstGeom>
          <a:ln w="63500" cap="rnd">
            <a:solidFill>
              <a:schemeClr val="accent4">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platzhalter 3">
            <a:extLst>
              <a:ext uri="{FF2B5EF4-FFF2-40B4-BE49-F238E27FC236}">
                <a16:creationId xmlns:a16="http://schemas.microsoft.com/office/drawing/2014/main" id="{C10F5020-32C8-495F-89C5-ADC70BD076C6}"/>
              </a:ext>
            </a:extLst>
          </p:cNvPr>
          <p:cNvSpPr txBox="1">
            <a:spLocks/>
          </p:cNvSpPr>
          <p:nvPr/>
        </p:nvSpPr>
        <p:spPr>
          <a:xfrm>
            <a:off x="428696" y="280940"/>
            <a:ext cx="6276563" cy="576262"/>
          </a:xfrm>
          <a:prstGeom prst="rect">
            <a:avLst/>
          </a:prstGeom>
        </p:spPr>
        <p:txBody>
          <a:bodyPr lIns="0" tIns="45720" rIns="91440" bIns="45720" anchor="t"/>
          <a:lstStyle>
            <a:lvl1pPr marL="0" indent="0" algn="l" defTabSz="914400" rtl="0" eaLnBrk="1" latinLnBrk="0" hangingPunct="1">
              <a:spcBef>
                <a:spcPts val="0"/>
              </a:spcBef>
              <a:buFont typeface="Arial" pitchFamily="34" charset="0"/>
              <a:buNone/>
              <a:defRPr sz="3200" kern="1200" baseline="0">
                <a:solidFill>
                  <a:srgbClr val="E2001A"/>
                </a:solidFill>
                <a:latin typeface="Arial" pitchFamily="34" charset="0"/>
                <a:ea typeface="+mn-ea"/>
                <a:cs typeface="+mn-cs"/>
              </a:defRPr>
            </a:lvl1pPr>
            <a:lvl2pPr marL="457200" indent="0" algn="l" defTabSz="914400" rtl="0" eaLnBrk="1" latinLnBrk="0" hangingPunct="1">
              <a:spcBef>
                <a:spcPts val="1200"/>
              </a:spcBef>
              <a:buFont typeface="Arial" pitchFamily="34" charset="0"/>
              <a:buNone/>
              <a:defRPr sz="1200" kern="1200">
                <a:solidFill>
                  <a:schemeClr val="tx1"/>
                </a:solidFill>
                <a:latin typeface="Arial" pitchFamily="34" charset="0"/>
                <a:ea typeface="+mn-ea"/>
                <a:cs typeface="+mn-cs"/>
              </a:defRPr>
            </a:lvl2pPr>
            <a:lvl3pPr marL="914400" indent="0" algn="l" defTabSz="914400" rtl="0" eaLnBrk="1" latinLnBrk="0" hangingPunct="1">
              <a:spcBef>
                <a:spcPts val="1200"/>
              </a:spcBef>
              <a:buFont typeface="Arial" pitchFamily="34" charset="0"/>
              <a:buNone/>
              <a:defRPr sz="1000" kern="1200">
                <a:solidFill>
                  <a:schemeClr val="tx1"/>
                </a:solidFill>
                <a:latin typeface="Arial" pitchFamily="34" charset="0"/>
                <a:ea typeface="+mn-ea"/>
                <a:cs typeface="+mn-cs"/>
              </a:defRPr>
            </a:lvl3pPr>
            <a:lvl4pPr marL="1371600" indent="0" algn="l" defTabSz="914400" rtl="0" eaLnBrk="1" latinLnBrk="0" hangingPunct="1">
              <a:spcBef>
                <a:spcPts val="1200"/>
              </a:spcBef>
              <a:buFont typeface="Arial" pitchFamily="34" charset="0"/>
              <a:buNone/>
              <a:defRPr sz="900" kern="1200">
                <a:solidFill>
                  <a:schemeClr val="tx1"/>
                </a:solidFill>
                <a:latin typeface="Arial" pitchFamily="34" charset="0"/>
                <a:ea typeface="+mn-ea"/>
                <a:cs typeface="+mn-cs"/>
              </a:defRPr>
            </a:lvl4pPr>
            <a:lvl5pPr marL="1828800" indent="0" algn="l" defTabSz="914400" rtl="0" eaLnBrk="1" latinLnBrk="0" hangingPunct="1">
              <a:spcBef>
                <a:spcPts val="1200"/>
              </a:spcBef>
              <a:buFont typeface="Arial" pitchFamily="34" charset="0"/>
              <a:buNone/>
              <a:defRPr sz="900" kern="1200">
                <a:solidFill>
                  <a:schemeClr val="tx1"/>
                </a:solidFill>
                <a:latin typeface="Arial" pitchFamily="34" charset="0"/>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spcBef>
                <a:spcPct val="0"/>
              </a:spcBef>
            </a:pPr>
            <a:r>
              <a:rPr lang="fr-CH" altLang="de-DE" sz="2400" b="1">
                <a:solidFill>
                  <a:srgbClr val="E00034"/>
                </a:solidFill>
                <a:latin typeface="+mn-lt"/>
                <a:ea typeface="Roboto bold"/>
                <a:cs typeface="Roboto bold"/>
              </a:rPr>
              <a:t>L’EPER </a:t>
            </a:r>
            <a:r>
              <a:rPr lang="fr-CH" altLang="de-DE" sz="2400" b="1">
                <a:solidFill>
                  <a:schemeClr val="tx1"/>
                </a:solidFill>
                <a:latin typeface="+mn-lt"/>
                <a:ea typeface="Roboto bold"/>
                <a:cs typeface="Roboto bold"/>
              </a:rPr>
              <a:t>ET </a:t>
            </a:r>
            <a:r>
              <a:rPr lang="fr-CH" altLang="de-DE" sz="2400" b="1">
                <a:solidFill>
                  <a:srgbClr val="E00034"/>
                </a:solidFill>
                <a:latin typeface="+mn-lt"/>
                <a:ea typeface="Roboto bold"/>
                <a:cs typeface="Roboto bold"/>
              </a:rPr>
              <a:t>ACTION DE CARÊME</a:t>
            </a:r>
            <a:endParaRPr lang="fr-CH" altLang="de-DE" sz="2400" b="1">
              <a:solidFill>
                <a:srgbClr val="C00000"/>
              </a:solidFill>
              <a:latin typeface="+mn-lt"/>
              <a:ea typeface="Roboto bold"/>
              <a:cs typeface="Roboto bold"/>
            </a:endParaRPr>
          </a:p>
          <a:p>
            <a:pPr>
              <a:spcBef>
                <a:spcPct val="0"/>
              </a:spcBef>
            </a:pPr>
            <a:r>
              <a:rPr lang="fr-CH" altLang="de-DE" sz="2400" b="1">
                <a:solidFill>
                  <a:schemeClr val="tx1"/>
                </a:solidFill>
                <a:latin typeface="+mn-lt"/>
                <a:ea typeface="Roboto bold"/>
                <a:cs typeface="Roboto bold"/>
              </a:rPr>
              <a:t>EN SUISSE</a:t>
            </a:r>
            <a:endParaRPr lang="de-DE" altLang="de-DE" sz="2400" b="1">
              <a:solidFill>
                <a:schemeClr val="tx1"/>
              </a:solidFill>
              <a:latin typeface="+mn-lt"/>
              <a:ea typeface="Roboto bold"/>
              <a:cs typeface="Roboto bold"/>
            </a:endParaRPr>
          </a:p>
        </p:txBody>
      </p:sp>
      <p:pic>
        <p:nvPicPr>
          <p:cNvPr id="4" name="Image 3">
            <a:extLst>
              <a:ext uri="{FF2B5EF4-FFF2-40B4-BE49-F238E27FC236}">
                <a16:creationId xmlns:a16="http://schemas.microsoft.com/office/drawing/2014/main" id="{BD929063-20F2-9516-12F5-491D34EF2DB3}"/>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1464" r="21464"/>
          <a:stretch/>
        </p:blipFill>
        <p:spPr>
          <a:xfrm>
            <a:off x="140971" y="1329310"/>
            <a:ext cx="2701271" cy="2674555"/>
          </a:xfrm>
          <a:prstGeom prst="ellipse">
            <a:avLst/>
          </a:prstGeom>
          <a:ln w="63500" cap="rnd">
            <a:solidFill>
              <a:schemeClr val="accent4">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age 7">
            <a:extLst>
              <a:ext uri="{FF2B5EF4-FFF2-40B4-BE49-F238E27FC236}">
                <a16:creationId xmlns:a16="http://schemas.microsoft.com/office/drawing/2014/main" id="{149E9FD8-DAA1-FD2E-5D1D-53E040FC1D6F}"/>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6342" r="16342"/>
          <a:stretch/>
        </p:blipFill>
        <p:spPr>
          <a:xfrm>
            <a:off x="5972241" y="3203141"/>
            <a:ext cx="2701271" cy="2674555"/>
          </a:xfrm>
          <a:prstGeom prst="ellipse">
            <a:avLst/>
          </a:prstGeom>
          <a:ln w="63500" cap="rnd">
            <a:solidFill>
              <a:schemeClr val="accent4">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age 6">
            <a:extLst>
              <a:ext uri="{FF2B5EF4-FFF2-40B4-BE49-F238E27FC236}">
                <a16:creationId xmlns:a16="http://schemas.microsoft.com/office/drawing/2014/main" id="{68B5221F-B53D-6414-3D26-08F50D4500F6}"/>
              </a:ext>
            </a:extLst>
          </p:cNvPr>
          <p:cNvPicPr>
            <a:picLocks noChangeAspect="1"/>
          </p:cNvPicPr>
          <p:nvPr/>
        </p:nvPicPr>
        <p:blipFill rotWithShape="1">
          <a:blip r:embed="rId9"/>
          <a:srcRect l="797" t="2214" r="-797" b="5904"/>
          <a:stretch/>
        </p:blipFill>
        <p:spPr>
          <a:xfrm>
            <a:off x="1978907" y="3080040"/>
            <a:ext cx="2944388" cy="2918004"/>
          </a:xfrm>
          <a:prstGeom prst="ellipse">
            <a:avLst/>
          </a:prstGeom>
          <a:ln w="63500" cap="rnd">
            <a:solidFill>
              <a:schemeClr val="accent4">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3852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3">
            <a:extLst>
              <a:ext uri="{FF2B5EF4-FFF2-40B4-BE49-F238E27FC236}">
                <a16:creationId xmlns:a16="http://schemas.microsoft.com/office/drawing/2014/main" id="{C10F5020-32C8-495F-89C5-ADC70BD076C6}"/>
              </a:ext>
            </a:extLst>
          </p:cNvPr>
          <p:cNvSpPr txBox="1">
            <a:spLocks/>
          </p:cNvSpPr>
          <p:nvPr/>
        </p:nvSpPr>
        <p:spPr>
          <a:xfrm>
            <a:off x="462150" y="597544"/>
            <a:ext cx="6276563" cy="576262"/>
          </a:xfrm>
          <a:prstGeom prst="rect">
            <a:avLst/>
          </a:prstGeom>
        </p:spPr>
        <p:txBody>
          <a:bodyPr lIns="0" tIns="45720" rIns="91440" bIns="45720" anchor="t"/>
          <a:lstStyle>
            <a:lvl1pPr marL="0" indent="0" algn="l" defTabSz="914400" rtl="0" eaLnBrk="1" latinLnBrk="0" hangingPunct="1">
              <a:spcBef>
                <a:spcPts val="0"/>
              </a:spcBef>
              <a:buFont typeface="Arial" pitchFamily="34" charset="0"/>
              <a:buNone/>
              <a:defRPr sz="3200" kern="1200" baseline="0">
                <a:solidFill>
                  <a:srgbClr val="E2001A"/>
                </a:solidFill>
                <a:latin typeface="Arial" pitchFamily="34" charset="0"/>
                <a:ea typeface="+mn-ea"/>
                <a:cs typeface="+mn-cs"/>
              </a:defRPr>
            </a:lvl1pPr>
            <a:lvl2pPr marL="457200" indent="0" algn="l" defTabSz="914400" rtl="0" eaLnBrk="1" latinLnBrk="0" hangingPunct="1">
              <a:spcBef>
                <a:spcPts val="1200"/>
              </a:spcBef>
              <a:buFont typeface="Arial" pitchFamily="34" charset="0"/>
              <a:buNone/>
              <a:defRPr sz="1200" kern="1200">
                <a:solidFill>
                  <a:schemeClr val="tx1"/>
                </a:solidFill>
                <a:latin typeface="Arial" pitchFamily="34" charset="0"/>
                <a:ea typeface="+mn-ea"/>
                <a:cs typeface="+mn-cs"/>
              </a:defRPr>
            </a:lvl2pPr>
            <a:lvl3pPr marL="914400" indent="0" algn="l" defTabSz="914400" rtl="0" eaLnBrk="1" latinLnBrk="0" hangingPunct="1">
              <a:spcBef>
                <a:spcPts val="1200"/>
              </a:spcBef>
              <a:buFont typeface="Arial" pitchFamily="34" charset="0"/>
              <a:buNone/>
              <a:defRPr sz="1000" kern="1200">
                <a:solidFill>
                  <a:schemeClr val="tx1"/>
                </a:solidFill>
                <a:latin typeface="Arial" pitchFamily="34" charset="0"/>
                <a:ea typeface="+mn-ea"/>
                <a:cs typeface="+mn-cs"/>
              </a:defRPr>
            </a:lvl3pPr>
            <a:lvl4pPr marL="1371600" indent="0" algn="l" defTabSz="914400" rtl="0" eaLnBrk="1" latinLnBrk="0" hangingPunct="1">
              <a:spcBef>
                <a:spcPts val="1200"/>
              </a:spcBef>
              <a:buFont typeface="Arial" pitchFamily="34" charset="0"/>
              <a:buNone/>
              <a:defRPr sz="900" kern="1200">
                <a:solidFill>
                  <a:schemeClr val="tx1"/>
                </a:solidFill>
                <a:latin typeface="Arial" pitchFamily="34" charset="0"/>
                <a:ea typeface="+mn-ea"/>
                <a:cs typeface="+mn-cs"/>
              </a:defRPr>
            </a:lvl4pPr>
            <a:lvl5pPr marL="1828800" indent="0" algn="l" defTabSz="914400" rtl="0" eaLnBrk="1" latinLnBrk="0" hangingPunct="1">
              <a:spcBef>
                <a:spcPts val="1200"/>
              </a:spcBef>
              <a:buFont typeface="Arial" pitchFamily="34" charset="0"/>
              <a:buNone/>
              <a:defRPr sz="900" kern="1200">
                <a:solidFill>
                  <a:schemeClr val="tx1"/>
                </a:solidFill>
                <a:latin typeface="Arial" pitchFamily="34" charset="0"/>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spcBef>
                <a:spcPct val="0"/>
              </a:spcBef>
            </a:pPr>
            <a:r>
              <a:rPr lang="fr-CH" altLang="de-DE" sz="2400" b="1">
                <a:solidFill>
                  <a:schemeClr val="tx1"/>
                </a:solidFill>
                <a:latin typeface="+mn-lt"/>
                <a:ea typeface="Roboto bold"/>
                <a:cs typeface="Roboto bold"/>
              </a:rPr>
              <a:t>NOTRE ENGAGEMENT </a:t>
            </a:r>
            <a:r>
              <a:rPr lang="fr-CH" altLang="de-DE" sz="2400" b="1">
                <a:solidFill>
                  <a:srgbClr val="E00034"/>
                </a:solidFill>
                <a:latin typeface="+mn-lt"/>
                <a:ea typeface="Roboto bold"/>
                <a:cs typeface="Roboto bold"/>
              </a:rPr>
              <a:t>AU SUD</a:t>
            </a:r>
            <a:endParaRPr lang="de-DE" altLang="de-DE" sz="2400" b="1">
              <a:solidFill>
                <a:srgbClr val="E00034"/>
              </a:solidFill>
              <a:latin typeface="+mn-lt"/>
              <a:ea typeface="Roboto bold"/>
              <a:cs typeface="Roboto bold"/>
            </a:endParaRPr>
          </a:p>
        </p:txBody>
      </p:sp>
      <p:sp>
        <p:nvSpPr>
          <p:cNvPr id="4" name="ZoneTexte 3">
            <a:extLst>
              <a:ext uri="{FF2B5EF4-FFF2-40B4-BE49-F238E27FC236}">
                <a16:creationId xmlns:a16="http://schemas.microsoft.com/office/drawing/2014/main" id="{18BC22A9-75C3-8FC3-D5FF-D195EEADC99B}"/>
              </a:ext>
            </a:extLst>
          </p:cNvPr>
          <p:cNvSpPr txBox="1"/>
          <p:nvPr/>
        </p:nvSpPr>
        <p:spPr>
          <a:xfrm>
            <a:off x="195781" y="5176316"/>
            <a:ext cx="4521895" cy="1200329"/>
          </a:xfrm>
          <a:prstGeom prst="rect">
            <a:avLst/>
          </a:prstGeom>
          <a:noFill/>
        </p:spPr>
        <p:txBody>
          <a:bodyPr wrap="square" lIns="91440" tIns="45720" rIns="91440" bIns="45720" rtlCol="0" anchor="t">
            <a:spAutoFit/>
          </a:bodyPr>
          <a:lstStyle/>
          <a:p>
            <a:pPr algn="ctr"/>
            <a:r>
              <a:rPr lang="fr-CH">
                <a:solidFill>
                  <a:srgbClr val="E00034"/>
                </a:solidFill>
                <a:latin typeface="Fira Sans Light" panose="020B0403050000020004" pitchFamily="34" charset="0"/>
                <a:ea typeface="+mn-lt"/>
                <a:cs typeface="+mn-lt"/>
              </a:rPr>
              <a:t>Aux Philippines, les communautés vivant de la pêche préservent</a:t>
            </a:r>
          </a:p>
          <a:p>
            <a:pPr algn="ctr"/>
            <a:r>
              <a:rPr lang="fr-CH">
                <a:solidFill>
                  <a:srgbClr val="E00034"/>
                </a:solidFill>
                <a:latin typeface="Fira Sans Light" panose="020B0403050000020004" pitchFamily="34" charset="0"/>
                <a:ea typeface="+mn-lt"/>
                <a:cs typeface="+mn-lt"/>
              </a:rPr>
              <a:t>leurs moyens de subsistance</a:t>
            </a:r>
            <a:endParaRPr lang="fr-CH">
              <a:solidFill>
                <a:srgbClr val="E00034"/>
              </a:solidFill>
              <a:latin typeface="Fira Sans Light" panose="020B0403050000020004" pitchFamily="34" charset="0"/>
              <a:cs typeface="Arial"/>
            </a:endParaRPr>
          </a:p>
          <a:p>
            <a:pPr algn="ctr"/>
            <a:r>
              <a:rPr lang="fr-CH">
                <a:solidFill>
                  <a:srgbClr val="E00034"/>
                </a:solidFill>
                <a:latin typeface="Fira Sans Light" panose="020B0403050000020004" pitchFamily="34" charset="0"/>
              </a:rPr>
              <a:t>(Action de Carême)</a:t>
            </a:r>
            <a:endParaRPr lang="fr-CH">
              <a:solidFill>
                <a:srgbClr val="E00034"/>
              </a:solidFill>
              <a:latin typeface="Fira Sans Light" panose="020B0403050000020004" pitchFamily="34" charset="0"/>
              <a:cs typeface="Arial"/>
            </a:endParaRPr>
          </a:p>
        </p:txBody>
      </p:sp>
      <p:pic>
        <p:nvPicPr>
          <p:cNvPr id="7" name="Image 6">
            <a:extLst>
              <a:ext uri="{FF2B5EF4-FFF2-40B4-BE49-F238E27FC236}">
                <a16:creationId xmlns:a16="http://schemas.microsoft.com/office/drawing/2014/main" id="{D58B2D1A-315E-BAA4-50C6-4DC26BCD821C}"/>
              </a:ext>
            </a:extLst>
          </p:cNvPr>
          <p:cNvPicPr>
            <a:picLocks noChangeAspect="1"/>
          </p:cNvPicPr>
          <p:nvPr/>
        </p:nvPicPr>
        <p:blipFill rotWithShape="1">
          <a:blip r:embed="rId3"/>
          <a:srcRect l="24295" r="24295"/>
          <a:stretch/>
        </p:blipFill>
        <p:spPr>
          <a:xfrm>
            <a:off x="634830" y="1814741"/>
            <a:ext cx="3260766" cy="3228517"/>
          </a:xfrm>
          <a:prstGeom prst="ellipse">
            <a:avLst/>
          </a:prstGeom>
          <a:ln w="63500" cap="rnd">
            <a:noFill/>
          </a:ln>
          <a:effectLst/>
        </p:spPr>
      </p:pic>
      <p:pic>
        <p:nvPicPr>
          <p:cNvPr id="9" name="Image 8">
            <a:extLst>
              <a:ext uri="{FF2B5EF4-FFF2-40B4-BE49-F238E27FC236}">
                <a16:creationId xmlns:a16="http://schemas.microsoft.com/office/drawing/2014/main" id="{3EBB57AC-1288-B7F6-7911-821E48D3E8D5}"/>
              </a:ext>
            </a:extLst>
          </p:cNvPr>
          <p:cNvPicPr>
            <a:picLocks noChangeAspect="1"/>
          </p:cNvPicPr>
          <p:nvPr/>
        </p:nvPicPr>
        <p:blipFill>
          <a:blip r:embed="rId4"/>
          <a:srcRect l="9868" r="9868"/>
          <a:stretch/>
        </p:blipFill>
        <p:spPr>
          <a:xfrm>
            <a:off x="5158432" y="1814741"/>
            <a:ext cx="3160557" cy="3228518"/>
          </a:xfrm>
          <a:prstGeom prst="ellipse">
            <a:avLst/>
          </a:prstGeom>
          <a:ln w="63500" cap="rnd">
            <a:noFill/>
          </a:ln>
          <a:effectLst/>
        </p:spPr>
      </p:pic>
      <p:sp>
        <p:nvSpPr>
          <p:cNvPr id="10" name="ZoneTexte 9">
            <a:extLst>
              <a:ext uri="{FF2B5EF4-FFF2-40B4-BE49-F238E27FC236}">
                <a16:creationId xmlns:a16="http://schemas.microsoft.com/office/drawing/2014/main" id="{C333B671-A3DC-BEFD-3F89-DEA958917AE2}"/>
              </a:ext>
            </a:extLst>
          </p:cNvPr>
          <p:cNvSpPr txBox="1"/>
          <p:nvPr/>
        </p:nvSpPr>
        <p:spPr>
          <a:xfrm>
            <a:off x="4872333" y="5314861"/>
            <a:ext cx="3732757" cy="923330"/>
          </a:xfrm>
          <a:prstGeom prst="rect">
            <a:avLst/>
          </a:prstGeom>
          <a:noFill/>
        </p:spPr>
        <p:txBody>
          <a:bodyPr wrap="square" lIns="91440" tIns="45720" rIns="91440" bIns="45720" rtlCol="0" anchor="t">
            <a:spAutoFit/>
          </a:bodyPr>
          <a:lstStyle/>
          <a:p>
            <a:pPr algn="ctr"/>
            <a:r>
              <a:rPr lang="fr-CH">
                <a:solidFill>
                  <a:srgbClr val="679633"/>
                </a:solidFill>
                <a:latin typeface="Fira Sans Light" panose="020B0403050000020004" pitchFamily="34" charset="0"/>
              </a:rPr>
              <a:t>L’innovation à la rescousse des peuples nomades en Ethiopie</a:t>
            </a:r>
            <a:endParaRPr lang="fr-CH">
              <a:solidFill>
                <a:srgbClr val="000000"/>
              </a:solidFill>
              <a:latin typeface="Fira Sans Light" panose="020B0403050000020004" pitchFamily="34" charset="0"/>
            </a:endParaRPr>
          </a:p>
          <a:p>
            <a:pPr algn="ctr"/>
            <a:r>
              <a:rPr lang="fr-CH">
                <a:solidFill>
                  <a:srgbClr val="679633"/>
                </a:solidFill>
                <a:latin typeface="Fira Sans Light" panose="020B0403050000020004" pitchFamily="34" charset="0"/>
              </a:rPr>
              <a:t>(EPER)</a:t>
            </a:r>
            <a:endParaRPr lang="fr-CH">
              <a:latin typeface="Fira Sans Light" panose="020B0403050000020004" pitchFamily="34" charset="0"/>
            </a:endParaRPr>
          </a:p>
        </p:txBody>
      </p:sp>
    </p:spTree>
    <p:extLst>
      <p:ext uri="{BB962C8B-B14F-4D97-AF65-F5344CB8AC3E}">
        <p14:creationId xmlns:p14="http://schemas.microsoft.com/office/powerpoint/2010/main" val="3670401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gallery.innov8.ch/fastenopfer/thumb/Schweiz/Schweiz%20FO%20SEKO/Schweiz%20FO%20SEKO%202020%20mra%20003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6" name="Titre 5">
            <a:extLst>
              <a:ext uri="{FF2B5EF4-FFF2-40B4-BE49-F238E27FC236}">
                <a16:creationId xmlns:a16="http://schemas.microsoft.com/office/drawing/2014/main" id="{FEF1BC05-7BCC-FB8C-18C2-C927ED3480B2}"/>
              </a:ext>
            </a:extLst>
          </p:cNvPr>
          <p:cNvSpPr>
            <a:spLocks noGrp="1"/>
          </p:cNvSpPr>
          <p:nvPr>
            <p:ph type="title"/>
          </p:nvPr>
        </p:nvSpPr>
        <p:spPr>
          <a:xfrm>
            <a:off x="436818" y="400771"/>
            <a:ext cx="7886085" cy="855663"/>
          </a:xfrm>
        </p:spPr>
        <p:txBody>
          <a:bodyPr>
            <a:normAutofit/>
          </a:bodyPr>
          <a:lstStyle/>
          <a:p>
            <a:r>
              <a:rPr lang="fr-CH" sz="2400" b="1" i="0">
                <a:solidFill>
                  <a:srgbClr val="E00034"/>
                </a:solidFill>
                <a:latin typeface="+mn-lt"/>
                <a:ea typeface="Roboto bold"/>
                <a:cs typeface="Arial"/>
              </a:rPr>
              <a:t>DÉROULEMENT DE LA CAMPAGNE</a:t>
            </a:r>
          </a:p>
        </p:txBody>
      </p:sp>
      <p:sp>
        <p:nvSpPr>
          <p:cNvPr id="13" name="TextBox 8">
            <a:extLst>
              <a:ext uri="{FF2B5EF4-FFF2-40B4-BE49-F238E27FC236}">
                <a16:creationId xmlns:a16="http://schemas.microsoft.com/office/drawing/2014/main" id="{0611970B-A620-AF1F-1700-17E242E2E88E}"/>
              </a:ext>
            </a:extLst>
          </p:cNvPr>
          <p:cNvSpPr txBox="1"/>
          <p:nvPr/>
        </p:nvSpPr>
        <p:spPr>
          <a:xfrm>
            <a:off x="298217" y="2182448"/>
            <a:ext cx="4270198" cy="3318216"/>
          </a:xfrm>
          <a:prstGeom prst="rect">
            <a:avLst/>
          </a:prstGeom>
        </p:spPr>
        <p:txBody>
          <a:bodyPr wrap="square" lIns="0" tIns="0" rIns="0" bIns="0" rtlCol="0" anchor="t">
            <a:spAutoFit/>
          </a:bodyPr>
          <a:lstStyle/>
          <a:p>
            <a:pPr algn="ctr">
              <a:lnSpc>
                <a:spcPts val="6682"/>
              </a:lnSpc>
            </a:pPr>
            <a:r>
              <a:rPr lang="en-US" sz="3200">
                <a:solidFill>
                  <a:srgbClr val="000000"/>
                </a:solidFill>
                <a:latin typeface="Fira Sans Medium" panose="020B0603050000020004" pitchFamily="34" charset="0"/>
              </a:rPr>
              <a:t>14 FÉVRIER </a:t>
            </a:r>
            <a:endParaRPr lang="en-US" sz="3200">
              <a:latin typeface="Fira Sans Medium" panose="020B0603050000020004" pitchFamily="34" charset="0"/>
            </a:endParaRPr>
          </a:p>
          <a:p>
            <a:pPr algn="ctr">
              <a:lnSpc>
                <a:spcPts val="6682"/>
              </a:lnSpc>
            </a:pPr>
            <a:endParaRPr lang="en-US" sz="3000">
              <a:solidFill>
                <a:srgbClr val="000000"/>
              </a:solidFill>
              <a:latin typeface="DM Sans"/>
              <a:ea typeface="Roboto Bold"/>
              <a:cs typeface="Roboto Bold"/>
            </a:endParaRPr>
          </a:p>
          <a:p>
            <a:pPr algn="ctr">
              <a:lnSpc>
                <a:spcPts val="6682"/>
              </a:lnSpc>
            </a:pPr>
            <a:r>
              <a:rPr lang="en-US" sz="3200">
                <a:solidFill>
                  <a:srgbClr val="000000"/>
                </a:solidFill>
                <a:latin typeface="Fira Sans Medium" panose="020B0603050000020004" pitchFamily="34" charset="0"/>
              </a:rPr>
              <a:t>31 MARS 2024</a:t>
            </a:r>
            <a:endParaRPr lang="en-US" sz="3200">
              <a:solidFill>
                <a:srgbClr val="000000"/>
              </a:solidFill>
              <a:latin typeface="Fira Sans Medium" panose="020B0603050000020004" pitchFamily="34" charset="0"/>
              <a:ea typeface="Roboto Bold"/>
              <a:cs typeface="Roboto Bold"/>
            </a:endParaRPr>
          </a:p>
          <a:p>
            <a:pPr marL="0" lvl="0" indent="0" algn="ctr">
              <a:lnSpc>
                <a:spcPts val="6682"/>
              </a:lnSpc>
              <a:spcBef>
                <a:spcPct val="0"/>
              </a:spcBef>
            </a:pPr>
            <a:endParaRPr lang="en-US" sz="3000">
              <a:solidFill>
                <a:srgbClr val="000000"/>
              </a:solidFill>
              <a:latin typeface="DM Sans"/>
              <a:ea typeface="Roboto Bold"/>
              <a:cs typeface="Roboto Bold"/>
            </a:endParaRPr>
          </a:p>
        </p:txBody>
      </p:sp>
      <p:sp>
        <p:nvSpPr>
          <p:cNvPr id="14" name="Freeform 9">
            <a:extLst>
              <a:ext uri="{FF2B5EF4-FFF2-40B4-BE49-F238E27FC236}">
                <a16:creationId xmlns:a16="http://schemas.microsoft.com/office/drawing/2014/main" id="{DE93C60A-EC63-9F64-604E-2A180FB18AD3}"/>
              </a:ext>
            </a:extLst>
          </p:cNvPr>
          <p:cNvSpPr/>
          <p:nvPr/>
        </p:nvSpPr>
        <p:spPr>
          <a:xfrm>
            <a:off x="1968693" y="2972006"/>
            <a:ext cx="932580" cy="1068436"/>
          </a:xfrm>
          <a:custGeom>
            <a:avLst/>
            <a:gdLst/>
            <a:ahLst/>
            <a:cxnLst/>
            <a:rect l="l" t="t" r="r" b="b"/>
            <a:pathLst>
              <a:path w="2185585" h="2086240">
                <a:moveTo>
                  <a:pt x="0" y="0"/>
                </a:moveTo>
                <a:lnTo>
                  <a:pt x="2185585" y="0"/>
                </a:lnTo>
                <a:lnTo>
                  <a:pt x="2185585" y="2086240"/>
                </a:lnTo>
                <a:lnTo>
                  <a:pt x="0" y="20862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H"/>
          </a:p>
        </p:txBody>
      </p:sp>
      <p:sp>
        <p:nvSpPr>
          <p:cNvPr id="15" name="Freeform 10">
            <a:extLst>
              <a:ext uri="{FF2B5EF4-FFF2-40B4-BE49-F238E27FC236}">
                <a16:creationId xmlns:a16="http://schemas.microsoft.com/office/drawing/2014/main" id="{5CC58E95-ADA8-BCB5-6BAC-B01377F9B1FF}"/>
              </a:ext>
            </a:extLst>
          </p:cNvPr>
          <p:cNvSpPr>
            <a:spLocks noChangeAspect="1"/>
          </p:cNvSpPr>
          <p:nvPr/>
        </p:nvSpPr>
        <p:spPr>
          <a:xfrm>
            <a:off x="4763981" y="1256434"/>
            <a:ext cx="3943201" cy="5580000"/>
          </a:xfrm>
          <a:custGeom>
            <a:avLst/>
            <a:gdLst/>
            <a:ahLst/>
            <a:cxnLst/>
            <a:rect l="l" t="t" r="r" b="b"/>
            <a:pathLst>
              <a:path w="6208326" h="8785366">
                <a:moveTo>
                  <a:pt x="0" y="0"/>
                </a:moveTo>
                <a:lnTo>
                  <a:pt x="6208325" y="0"/>
                </a:lnTo>
                <a:lnTo>
                  <a:pt x="6208325" y="8785366"/>
                </a:lnTo>
                <a:lnTo>
                  <a:pt x="0" y="8785366"/>
                </a:lnTo>
                <a:lnTo>
                  <a:pt x="0" y="0"/>
                </a:lnTo>
                <a:close/>
              </a:path>
            </a:pathLst>
          </a:custGeom>
          <a:blipFill>
            <a:blip r:embed="rId4"/>
            <a:stretch>
              <a:fillRect/>
            </a:stretch>
          </a:blipFill>
        </p:spPr>
        <p:txBody>
          <a:bodyPr/>
          <a:lstStyle/>
          <a:p>
            <a:endParaRPr lang="fr-CH"/>
          </a:p>
        </p:txBody>
      </p:sp>
    </p:spTree>
    <p:extLst>
      <p:ext uri="{BB962C8B-B14F-4D97-AF65-F5344CB8AC3E}">
        <p14:creationId xmlns:p14="http://schemas.microsoft.com/office/powerpoint/2010/main" val="3955315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3"/>
          <p:cNvSpPr txBox="1">
            <a:spLocks/>
          </p:cNvSpPr>
          <p:nvPr/>
        </p:nvSpPr>
        <p:spPr>
          <a:xfrm>
            <a:off x="483063" y="475863"/>
            <a:ext cx="6519902" cy="599082"/>
          </a:xfrm>
          <a:prstGeom prst="rect">
            <a:avLst/>
          </a:prstGeom>
        </p:spPr>
        <p:txBody>
          <a:bodyPr lIns="0" tIns="45720" rIns="91440" bIns="45720" anchor="t"/>
          <a:lstStyle>
            <a:lvl1pPr marL="0" indent="0" algn="l" defTabSz="914400" rtl="0" eaLnBrk="1" latinLnBrk="0" hangingPunct="1">
              <a:spcBef>
                <a:spcPts val="0"/>
              </a:spcBef>
              <a:buFont typeface="Arial" pitchFamily="34" charset="0"/>
              <a:buNone/>
              <a:defRPr sz="3200" kern="1200" baseline="0">
                <a:solidFill>
                  <a:srgbClr val="E2001A"/>
                </a:solidFill>
                <a:latin typeface="Arial" pitchFamily="34" charset="0"/>
                <a:ea typeface="+mn-ea"/>
                <a:cs typeface="+mn-cs"/>
              </a:defRPr>
            </a:lvl1pPr>
            <a:lvl2pPr marL="457200" indent="0" algn="l" defTabSz="914400" rtl="0" eaLnBrk="1" latinLnBrk="0" hangingPunct="1">
              <a:spcBef>
                <a:spcPts val="1200"/>
              </a:spcBef>
              <a:buFont typeface="Arial" pitchFamily="34" charset="0"/>
              <a:buNone/>
              <a:defRPr sz="1200" kern="1200">
                <a:solidFill>
                  <a:schemeClr val="tx1"/>
                </a:solidFill>
                <a:latin typeface="Arial" pitchFamily="34" charset="0"/>
                <a:ea typeface="+mn-ea"/>
                <a:cs typeface="+mn-cs"/>
              </a:defRPr>
            </a:lvl2pPr>
            <a:lvl3pPr marL="914400" indent="0" algn="l" defTabSz="914400" rtl="0" eaLnBrk="1" latinLnBrk="0" hangingPunct="1">
              <a:spcBef>
                <a:spcPts val="1200"/>
              </a:spcBef>
              <a:buFont typeface="Arial" pitchFamily="34" charset="0"/>
              <a:buNone/>
              <a:defRPr sz="1000" kern="1200">
                <a:solidFill>
                  <a:schemeClr val="tx1"/>
                </a:solidFill>
                <a:latin typeface="Arial" pitchFamily="34" charset="0"/>
                <a:ea typeface="+mn-ea"/>
                <a:cs typeface="+mn-cs"/>
              </a:defRPr>
            </a:lvl3pPr>
            <a:lvl4pPr marL="1371600" indent="0" algn="l" defTabSz="914400" rtl="0" eaLnBrk="1" latinLnBrk="0" hangingPunct="1">
              <a:spcBef>
                <a:spcPts val="1200"/>
              </a:spcBef>
              <a:buFont typeface="Arial" pitchFamily="34" charset="0"/>
              <a:buNone/>
              <a:defRPr sz="900" kern="1200">
                <a:solidFill>
                  <a:schemeClr val="tx1"/>
                </a:solidFill>
                <a:latin typeface="Arial" pitchFamily="34" charset="0"/>
                <a:ea typeface="+mn-ea"/>
                <a:cs typeface="+mn-cs"/>
              </a:defRPr>
            </a:lvl4pPr>
            <a:lvl5pPr marL="1828800" indent="0" algn="l" defTabSz="914400" rtl="0" eaLnBrk="1" latinLnBrk="0" hangingPunct="1">
              <a:spcBef>
                <a:spcPts val="1200"/>
              </a:spcBef>
              <a:buFont typeface="Arial" pitchFamily="34" charset="0"/>
              <a:buNone/>
              <a:defRPr sz="900" kern="1200">
                <a:solidFill>
                  <a:schemeClr val="tx1"/>
                </a:solidFill>
                <a:latin typeface="Arial" pitchFamily="34" charset="0"/>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defRPr/>
            </a:pPr>
            <a:r>
              <a:rPr lang="fr-CH" sz="2400" b="1">
                <a:solidFill>
                  <a:srgbClr val="E00034"/>
                </a:solidFill>
                <a:latin typeface="+mn-lt"/>
                <a:ea typeface="Roboto bold"/>
                <a:cs typeface="Arial"/>
              </a:rPr>
              <a:t>CHAQUE </a:t>
            </a:r>
            <a:r>
              <a:rPr lang="fr-CH" sz="2400" b="1">
                <a:solidFill>
                  <a:schemeClr val="tx1"/>
                </a:solidFill>
                <a:latin typeface="+mn-lt"/>
                <a:ea typeface="Roboto bold"/>
                <a:cs typeface="Arial"/>
              </a:rPr>
              <a:t>DIXIÈME DE DEGRÉ </a:t>
            </a:r>
            <a:r>
              <a:rPr lang="fr-CH" sz="2400" b="1">
                <a:solidFill>
                  <a:srgbClr val="E00034"/>
                </a:solidFill>
                <a:latin typeface="+mn-lt"/>
                <a:ea typeface="Roboto bold"/>
                <a:cs typeface="Arial"/>
              </a:rPr>
              <a:t>COMPTE</a:t>
            </a:r>
            <a:endParaRPr lang="fr-CH" sz="2400">
              <a:solidFill>
                <a:srgbClr val="E00034"/>
              </a:solidFill>
              <a:latin typeface="+mn-lt"/>
              <a:ea typeface="Roboto bold" panose="02000000000000000000" pitchFamily="2" charset="0"/>
              <a:cs typeface="Arial"/>
            </a:endParaRPr>
          </a:p>
          <a:p>
            <a:pPr>
              <a:defRPr/>
            </a:pPr>
            <a:endParaRPr lang="fr-CH" sz="2500" b="1">
              <a:solidFill>
                <a:srgbClr val="E00034"/>
              </a:solidFill>
              <a:latin typeface="Roboto bold" panose="02000000000000000000" pitchFamily="2" charset="0"/>
              <a:ea typeface="Roboto bold" panose="02000000000000000000" pitchFamily="2" charset="0"/>
              <a:cs typeface="Roboto bold"/>
            </a:endParaRPr>
          </a:p>
        </p:txBody>
      </p:sp>
      <p:pic>
        <p:nvPicPr>
          <p:cNvPr id="4" name="Image 3" descr="Une image contenant nature, crépuscule, ciel nocturne&#10;&#10;Description générée automatiquement">
            <a:extLst>
              <a:ext uri="{FF2B5EF4-FFF2-40B4-BE49-F238E27FC236}">
                <a16:creationId xmlns:a16="http://schemas.microsoft.com/office/drawing/2014/main" id="{E4E27000-46DD-7C9E-6AED-91F07A3DF6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6592" y="1438875"/>
            <a:ext cx="3184344" cy="3080660"/>
          </a:xfrm>
          <a:prstGeom prst="ellipse">
            <a:avLst/>
          </a:prstGeom>
          <a:ln w="63500" cap="rnd">
            <a:noFill/>
          </a:ln>
          <a:effectLst/>
        </p:spPr>
      </p:pic>
      <p:pic>
        <p:nvPicPr>
          <p:cNvPr id="11" name="Image 10">
            <a:extLst>
              <a:ext uri="{FF2B5EF4-FFF2-40B4-BE49-F238E27FC236}">
                <a16:creationId xmlns:a16="http://schemas.microsoft.com/office/drawing/2014/main" id="{F68AEB7B-3062-7E0C-5258-777D35F3B308}"/>
              </a:ext>
            </a:extLst>
          </p:cNvPr>
          <p:cNvPicPr>
            <a:picLocks noChangeAspect="1"/>
          </p:cNvPicPr>
          <p:nvPr/>
        </p:nvPicPr>
        <p:blipFill>
          <a:blip r:embed="rId5"/>
          <a:srcRect l="11322" r="11322"/>
          <a:stretch>
            <a:fillRect/>
          </a:stretch>
        </p:blipFill>
        <p:spPr>
          <a:xfrm>
            <a:off x="483063" y="1438875"/>
            <a:ext cx="3356199" cy="3253967"/>
          </a:xfrm>
          <a:prstGeom prst="ellipse">
            <a:avLst/>
          </a:prstGeom>
          <a:ln w="63500" cap="rnd">
            <a:noFill/>
          </a:ln>
          <a:effectLst/>
        </p:spPr>
      </p:pic>
      <p:pic>
        <p:nvPicPr>
          <p:cNvPr id="9" name="Image 8">
            <a:extLst>
              <a:ext uri="{FF2B5EF4-FFF2-40B4-BE49-F238E27FC236}">
                <a16:creationId xmlns:a16="http://schemas.microsoft.com/office/drawing/2014/main" id="{9EF482C0-74C2-601E-C8DE-4207D5D9B32E}"/>
              </a:ext>
            </a:extLst>
          </p:cNvPr>
          <p:cNvPicPr>
            <a:picLocks noChangeAspect="1"/>
          </p:cNvPicPr>
          <p:nvPr/>
        </p:nvPicPr>
        <p:blipFill rotWithShape="1">
          <a:blip r:embed="rId6"/>
          <a:srcRect l="11599" t="-417" r="11285" b="417"/>
          <a:stretch/>
        </p:blipFill>
        <p:spPr>
          <a:xfrm>
            <a:off x="2886909" y="2979205"/>
            <a:ext cx="3542037" cy="3444819"/>
          </a:xfrm>
          <a:prstGeom prst="ellipse">
            <a:avLst/>
          </a:prstGeom>
          <a:ln w="63500" cap="rnd">
            <a:noFill/>
          </a:ln>
          <a:effectLst/>
        </p:spPr>
      </p:pic>
    </p:spTree>
    <p:extLst>
      <p:ext uri="{BB962C8B-B14F-4D97-AF65-F5344CB8AC3E}">
        <p14:creationId xmlns:p14="http://schemas.microsoft.com/office/powerpoint/2010/main" val="253388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396274" y="253154"/>
            <a:ext cx="5850522" cy="1092199"/>
          </a:xfrm>
        </p:spPr>
        <p:txBody>
          <a:bodyPr>
            <a:normAutofit/>
          </a:bodyPr>
          <a:lstStyle/>
          <a:p>
            <a:r>
              <a:rPr lang="fr-FR" altLang="de-DE" sz="2400" b="1" i="0">
                <a:solidFill>
                  <a:srgbClr val="E00034"/>
                </a:solidFill>
                <a:latin typeface="+mn-lt"/>
                <a:ea typeface="Roboto bold"/>
                <a:cs typeface="Arial"/>
              </a:rPr>
              <a:t>HÔTE DE LA CAMPAGNE</a:t>
            </a:r>
            <a:endParaRPr lang="de-CH" sz="2400" b="1">
              <a:solidFill>
                <a:srgbClr val="E00034"/>
              </a:solidFill>
              <a:latin typeface="+mn-lt"/>
              <a:ea typeface="Roboto bold"/>
              <a:cs typeface="Arial"/>
            </a:endParaRPr>
          </a:p>
        </p:txBody>
      </p:sp>
      <p:grpSp>
        <p:nvGrpSpPr>
          <p:cNvPr id="3" name="Group 2">
            <a:extLst>
              <a:ext uri="{FF2B5EF4-FFF2-40B4-BE49-F238E27FC236}">
                <a16:creationId xmlns:a16="http://schemas.microsoft.com/office/drawing/2014/main" id="{5F71C5D2-4C12-6C93-3D25-1E5EEDFA2E9B}"/>
              </a:ext>
            </a:extLst>
          </p:cNvPr>
          <p:cNvGrpSpPr>
            <a:grpSpLocks noChangeAspect="1"/>
          </p:cNvGrpSpPr>
          <p:nvPr/>
        </p:nvGrpSpPr>
        <p:grpSpPr>
          <a:xfrm>
            <a:off x="6118281" y="1269474"/>
            <a:ext cx="3025719" cy="3145303"/>
            <a:chOff x="0" y="0"/>
            <a:chExt cx="6108573" cy="6350000"/>
          </a:xfrm>
        </p:grpSpPr>
        <p:sp>
          <p:nvSpPr>
            <p:cNvPr id="4" name="Freeform 3">
              <a:extLst>
                <a:ext uri="{FF2B5EF4-FFF2-40B4-BE49-F238E27FC236}">
                  <a16:creationId xmlns:a16="http://schemas.microsoft.com/office/drawing/2014/main" id="{1CF4C338-7E28-5335-14BD-84B484290D2A}"/>
                </a:ext>
              </a:extLst>
            </p:cNvPr>
            <p:cNvSpPr/>
            <p:nvPr/>
          </p:nvSpPr>
          <p:spPr>
            <a:xfrm>
              <a:off x="0" y="0"/>
              <a:ext cx="6108573" cy="6350000"/>
            </a:xfrm>
            <a:custGeom>
              <a:avLst/>
              <a:gdLst/>
              <a:ahLst/>
              <a:cxnLst/>
              <a:rect l="l" t="t" r="r" b="b"/>
              <a:pathLst>
                <a:path w="6108573" h="6350000">
                  <a:moveTo>
                    <a:pt x="6108573" y="0"/>
                  </a:moveTo>
                  <a:lnTo>
                    <a:pt x="6108573" y="3295396"/>
                  </a:lnTo>
                  <a:cubicBezTo>
                    <a:pt x="6108573" y="4982464"/>
                    <a:pt x="4741164" y="6350000"/>
                    <a:pt x="3054350" y="6350000"/>
                  </a:cubicBezTo>
                  <a:cubicBezTo>
                    <a:pt x="1367536" y="6350000"/>
                    <a:pt x="0" y="4982464"/>
                    <a:pt x="0" y="3295523"/>
                  </a:cubicBezTo>
                  <a:lnTo>
                    <a:pt x="0" y="0"/>
                  </a:lnTo>
                  <a:lnTo>
                    <a:pt x="6108573" y="0"/>
                  </a:lnTo>
                  <a:close/>
                </a:path>
              </a:pathLst>
            </a:custGeom>
            <a:blipFill>
              <a:blip r:embed="rId3"/>
              <a:stretch>
                <a:fillRect b="-28264"/>
              </a:stretch>
            </a:blipFill>
            <a:ln>
              <a:solidFill>
                <a:srgbClr val="E00034"/>
              </a:solidFill>
            </a:ln>
          </p:spPr>
          <p:txBody>
            <a:bodyPr/>
            <a:lstStyle/>
            <a:p>
              <a:endParaRPr lang="fr-CH"/>
            </a:p>
          </p:txBody>
        </p:sp>
      </p:grpSp>
      <p:sp>
        <p:nvSpPr>
          <p:cNvPr id="17" name="Freeform 10">
            <a:extLst>
              <a:ext uri="{FF2B5EF4-FFF2-40B4-BE49-F238E27FC236}">
                <a16:creationId xmlns:a16="http://schemas.microsoft.com/office/drawing/2014/main" id="{2C1F3CF9-8F0E-65FB-381E-8A2057BDF60A}"/>
              </a:ext>
            </a:extLst>
          </p:cNvPr>
          <p:cNvSpPr/>
          <p:nvPr/>
        </p:nvSpPr>
        <p:spPr>
          <a:xfrm>
            <a:off x="481355" y="2160437"/>
            <a:ext cx="412535" cy="385462"/>
          </a:xfrm>
          <a:custGeom>
            <a:avLst/>
            <a:gdLst/>
            <a:ahLst/>
            <a:cxnLst/>
            <a:rect l="l" t="t" r="r" b="b"/>
            <a:pathLst>
              <a:path w="534422" h="668027">
                <a:moveTo>
                  <a:pt x="0" y="0"/>
                </a:moveTo>
                <a:lnTo>
                  <a:pt x="534422" y="0"/>
                </a:lnTo>
                <a:lnTo>
                  <a:pt x="534422" y="668026"/>
                </a:lnTo>
                <a:lnTo>
                  <a:pt x="0" y="6680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CH" sz="1100"/>
          </a:p>
        </p:txBody>
      </p:sp>
      <p:sp>
        <p:nvSpPr>
          <p:cNvPr id="19" name="Freeform 11">
            <a:extLst>
              <a:ext uri="{FF2B5EF4-FFF2-40B4-BE49-F238E27FC236}">
                <a16:creationId xmlns:a16="http://schemas.microsoft.com/office/drawing/2014/main" id="{D2617671-2C1F-177A-8400-1F0E61F29EE0}"/>
              </a:ext>
            </a:extLst>
          </p:cNvPr>
          <p:cNvSpPr/>
          <p:nvPr/>
        </p:nvSpPr>
        <p:spPr>
          <a:xfrm>
            <a:off x="278115" y="3070190"/>
            <a:ext cx="834650" cy="386818"/>
          </a:xfrm>
          <a:custGeom>
            <a:avLst/>
            <a:gdLst/>
            <a:ahLst/>
            <a:cxnLst/>
            <a:rect l="l" t="t" r="r" b="b"/>
            <a:pathLst>
              <a:path w="1081254" h="670377">
                <a:moveTo>
                  <a:pt x="0" y="0"/>
                </a:moveTo>
                <a:lnTo>
                  <a:pt x="1081254" y="0"/>
                </a:lnTo>
                <a:lnTo>
                  <a:pt x="1081254" y="670378"/>
                </a:lnTo>
                <a:lnTo>
                  <a:pt x="0" y="6703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CH" sz="1100"/>
          </a:p>
        </p:txBody>
      </p:sp>
      <p:sp>
        <p:nvSpPr>
          <p:cNvPr id="21" name="Freeform 12">
            <a:extLst>
              <a:ext uri="{FF2B5EF4-FFF2-40B4-BE49-F238E27FC236}">
                <a16:creationId xmlns:a16="http://schemas.microsoft.com/office/drawing/2014/main" id="{08EC9BAA-3E33-B541-D66E-D3624B3970BF}"/>
              </a:ext>
            </a:extLst>
          </p:cNvPr>
          <p:cNvSpPr/>
          <p:nvPr/>
        </p:nvSpPr>
        <p:spPr>
          <a:xfrm>
            <a:off x="326919" y="4743115"/>
            <a:ext cx="671155" cy="442112"/>
          </a:xfrm>
          <a:custGeom>
            <a:avLst/>
            <a:gdLst/>
            <a:ahLst/>
            <a:cxnLst/>
            <a:rect l="l" t="t" r="r" b="b"/>
            <a:pathLst>
              <a:path w="869454" h="766206">
                <a:moveTo>
                  <a:pt x="0" y="0"/>
                </a:moveTo>
                <a:lnTo>
                  <a:pt x="869454" y="0"/>
                </a:lnTo>
                <a:lnTo>
                  <a:pt x="869454" y="766207"/>
                </a:lnTo>
                <a:lnTo>
                  <a:pt x="0" y="7662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CH" sz="1100"/>
          </a:p>
        </p:txBody>
      </p:sp>
      <p:sp>
        <p:nvSpPr>
          <p:cNvPr id="23" name="Freeform 13">
            <a:extLst>
              <a:ext uri="{FF2B5EF4-FFF2-40B4-BE49-F238E27FC236}">
                <a16:creationId xmlns:a16="http://schemas.microsoft.com/office/drawing/2014/main" id="{F12883EF-E454-DBEF-ED71-B70EE886002F}"/>
              </a:ext>
            </a:extLst>
          </p:cNvPr>
          <p:cNvSpPr/>
          <p:nvPr/>
        </p:nvSpPr>
        <p:spPr>
          <a:xfrm>
            <a:off x="251421" y="3907489"/>
            <a:ext cx="861344" cy="368753"/>
          </a:xfrm>
          <a:custGeom>
            <a:avLst/>
            <a:gdLst/>
            <a:ahLst/>
            <a:cxnLst/>
            <a:rect l="l" t="t" r="r" b="b"/>
            <a:pathLst>
              <a:path w="1115836" h="639070">
                <a:moveTo>
                  <a:pt x="0" y="0"/>
                </a:moveTo>
                <a:lnTo>
                  <a:pt x="1115836" y="0"/>
                </a:lnTo>
                <a:lnTo>
                  <a:pt x="1115836" y="639070"/>
                </a:lnTo>
                <a:lnTo>
                  <a:pt x="0" y="6390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H" sz="1100"/>
          </a:p>
        </p:txBody>
      </p:sp>
      <p:sp>
        <p:nvSpPr>
          <p:cNvPr id="26" name="TextBox 15">
            <a:extLst>
              <a:ext uri="{FF2B5EF4-FFF2-40B4-BE49-F238E27FC236}">
                <a16:creationId xmlns:a16="http://schemas.microsoft.com/office/drawing/2014/main" id="{A8C4296A-FEBE-6901-43B1-B98195E7DD8B}"/>
              </a:ext>
            </a:extLst>
          </p:cNvPr>
          <p:cNvSpPr txBox="1"/>
          <p:nvPr/>
        </p:nvSpPr>
        <p:spPr>
          <a:xfrm>
            <a:off x="1255543" y="2152808"/>
            <a:ext cx="2877705" cy="391839"/>
          </a:xfrm>
          <a:prstGeom prst="rect">
            <a:avLst/>
          </a:prstGeom>
        </p:spPr>
        <p:txBody>
          <a:bodyPr lIns="0" tIns="0" rIns="0" bIns="0" rtlCol="0" anchor="t">
            <a:spAutoFit/>
          </a:bodyPr>
          <a:lstStyle/>
          <a:p>
            <a:pPr>
              <a:lnSpc>
                <a:spcPts val="3449"/>
              </a:lnSpc>
              <a:spcBef>
                <a:spcPct val="0"/>
              </a:spcBef>
            </a:pPr>
            <a:r>
              <a:rPr lang="en-US" err="1">
                <a:solidFill>
                  <a:srgbClr val="000000"/>
                </a:solidFill>
                <a:latin typeface="Fira Sans Medium" panose="020B0603050000020004" pitchFamily="34" charset="0"/>
              </a:rPr>
              <a:t>Sénégal</a:t>
            </a:r>
            <a:endParaRPr lang="en-US">
              <a:solidFill>
                <a:srgbClr val="000000"/>
              </a:solidFill>
              <a:latin typeface="Fira Sans Medium" panose="020B0603050000020004" pitchFamily="34" charset="0"/>
            </a:endParaRPr>
          </a:p>
        </p:txBody>
      </p:sp>
      <p:sp>
        <p:nvSpPr>
          <p:cNvPr id="28" name="TextBox 16">
            <a:extLst>
              <a:ext uri="{FF2B5EF4-FFF2-40B4-BE49-F238E27FC236}">
                <a16:creationId xmlns:a16="http://schemas.microsoft.com/office/drawing/2014/main" id="{50FA171B-362D-D401-1D53-A9713BD2EEFB}"/>
              </a:ext>
            </a:extLst>
          </p:cNvPr>
          <p:cNvSpPr txBox="1"/>
          <p:nvPr/>
        </p:nvSpPr>
        <p:spPr>
          <a:xfrm>
            <a:off x="1260796" y="3034009"/>
            <a:ext cx="3705419" cy="939616"/>
          </a:xfrm>
          <a:prstGeom prst="rect">
            <a:avLst/>
          </a:prstGeom>
        </p:spPr>
        <p:txBody>
          <a:bodyPr lIns="0" tIns="0" rIns="0" bIns="0" rtlCol="0" anchor="t">
            <a:spAutoFit/>
          </a:bodyPr>
          <a:lstStyle/>
          <a:p>
            <a:r>
              <a:rPr lang="fr-CH">
                <a:solidFill>
                  <a:srgbClr val="000000"/>
                </a:solidFill>
                <a:latin typeface="Fira Sans Medium" panose="020B0603050000020004" pitchFamily="34" charset="0"/>
              </a:rPr>
              <a:t>Santé Communautaire et Business Administration</a:t>
            </a:r>
          </a:p>
          <a:p>
            <a:pPr marL="0" lvl="0" indent="0">
              <a:lnSpc>
                <a:spcPts val="3449"/>
              </a:lnSpc>
              <a:spcBef>
                <a:spcPct val="0"/>
              </a:spcBef>
            </a:pPr>
            <a:endParaRPr lang="fr-CH" sz="1600">
              <a:solidFill>
                <a:srgbClr val="000000"/>
              </a:solidFill>
              <a:latin typeface="DM Sans Bold"/>
            </a:endParaRPr>
          </a:p>
        </p:txBody>
      </p:sp>
      <p:sp>
        <p:nvSpPr>
          <p:cNvPr id="30" name="TextBox 18">
            <a:extLst>
              <a:ext uri="{FF2B5EF4-FFF2-40B4-BE49-F238E27FC236}">
                <a16:creationId xmlns:a16="http://schemas.microsoft.com/office/drawing/2014/main" id="{0F9B87FC-A914-3AA2-014C-F8E4D07E7BE2}"/>
              </a:ext>
            </a:extLst>
          </p:cNvPr>
          <p:cNvSpPr txBox="1"/>
          <p:nvPr/>
        </p:nvSpPr>
        <p:spPr>
          <a:xfrm>
            <a:off x="1213299" y="4681114"/>
            <a:ext cx="3063137" cy="821635"/>
          </a:xfrm>
          <a:prstGeom prst="rect">
            <a:avLst/>
          </a:prstGeom>
        </p:spPr>
        <p:txBody>
          <a:bodyPr lIns="0" tIns="0" rIns="0" bIns="0" rtlCol="0" anchor="t">
            <a:spAutoFit/>
          </a:bodyPr>
          <a:lstStyle/>
          <a:p>
            <a:pPr>
              <a:lnSpc>
                <a:spcPts val="3449"/>
              </a:lnSpc>
            </a:pPr>
            <a:r>
              <a:rPr lang="en-US" err="1">
                <a:solidFill>
                  <a:srgbClr val="000000"/>
                </a:solidFill>
                <a:latin typeface="Fira Sans Medium" panose="020B0603050000020004" pitchFamily="34" charset="0"/>
              </a:rPr>
              <a:t>Secrétaire</a:t>
            </a:r>
            <a:r>
              <a:rPr lang="en-US">
                <a:solidFill>
                  <a:srgbClr val="000000"/>
                </a:solidFill>
                <a:latin typeface="Fira Sans Medium" panose="020B0603050000020004" pitchFamily="34" charset="0"/>
              </a:rPr>
              <a:t> </a:t>
            </a:r>
            <a:r>
              <a:rPr lang="en-US" err="1">
                <a:solidFill>
                  <a:srgbClr val="000000"/>
                </a:solidFill>
                <a:latin typeface="Fira Sans Medium" panose="020B0603050000020004" pitchFamily="34" charset="0"/>
              </a:rPr>
              <a:t>exécutive</a:t>
            </a:r>
            <a:r>
              <a:rPr lang="en-US">
                <a:solidFill>
                  <a:srgbClr val="000000"/>
                </a:solidFill>
                <a:latin typeface="Fira Sans Medium" panose="020B0603050000020004" pitchFamily="34" charset="0"/>
              </a:rPr>
              <a:t> CERFLA </a:t>
            </a:r>
          </a:p>
          <a:p>
            <a:pPr marL="0" lvl="0" indent="0">
              <a:lnSpc>
                <a:spcPts val="3449"/>
              </a:lnSpc>
              <a:spcBef>
                <a:spcPct val="0"/>
              </a:spcBef>
            </a:pPr>
            <a:endParaRPr lang="en-US" sz="1600">
              <a:solidFill>
                <a:srgbClr val="000000"/>
              </a:solidFill>
              <a:latin typeface="DM Sans Bold"/>
            </a:endParaRPr>
          </a:p>
        </p:txBody>
      </p:sp>
      <p:sp>
        <p:nvSpPr>
          <p:cNvPr id="31" name="TextBox 19">
            <a:extLst>
              <a:ext uri="{FF2B5EF4-FFF2-40B4-BE49-F238E27FC236}">
                <a16:creationId xmlns:a16="http://schemas.microsoft.com/office/drawing/2014/main" id="{03885275-C79E-21A0-79A6-2A7D08292EBE}"/>
              </a:ext>
            </a:extLst>
          </p:cNvPr>
          <p:cNvSpPr txBox="1"/>
          <p:nvPr/>
        </p:nvSpPr>
        <p:spPr>
          <a:xfrm>
            <a:off x="1239993" y="3824862"/>
            <a:ext cx="3614888" cy="821635"/>
          </a:xfrm>
          <a:prstGeom prst="rect">
            <a:avLst/>
          </a:prstGeom>
        </p:spPr>
        <p:txBody>
          <a:bodyPr lIns="0" tIns="0" rIns="0" bIns="0" rtlCol="0" anchor="t">
            <a:spAutoFit/>
          </a:bodyPr>
          <a:lstStyle/>
          <a:p>
            <a:pPr>
              <a:lnSpc>
                <a:spcPts val="3449"/>
              </a:lnSpc>
            </a:pPr>
            <a:r>
              <a:rPr lang="fr-CH">
                <a:solidFill>
                  <a:srgbClr val="000000"/>
                </a:solidFill>
                <a:latin typeface="Fira Sans Medium" panose="020B0603050000020004" pitchFamily="34" charset="0"/>
              </a:rPr>
              <a:t>Spécialiste en géographie</a:t>
            </a:r>
          </a:p>
          <a:p>
            <a:pPr marL="0" lvl="0" indent="0">
              <a:lnSpc>
                <a:spcPts val="3449"/>
              </a:lnSpc>
              <a:spcBef>
                <a:spcPct val="0"/>
              </a:spcBef>
            </a:pPr>
            <a:endParaRPr lang="fr-CH" sz="1600">
              <a:solidFill>
                <a:srgbClr val="000000"/>
              </a:solidFill>
              <a:latin typeface="DM Sans Bold"/>
            </a:endParaRPr>
          </a:p>
        </p:txBody>
      </p:sp>
      <p:sp>
        <p:nvSpPr>
          <p:cNvPr id="30720" name="TextBox 20">
            <a:extLst>
              <a:ext uri="{FF2B5EF4-FFF2-40B4-BE49-F238E27FC236}">
                <a16:creationId xmlns:a16="http://schemas.microsoft.com/office/drawing/2014/main" id="{CD4BCC52-912B-F8A8-B397-AA0BD42AD285}"/>
              </a:ext>
            </a:extLst>
          </p:cNvPr>
          <p:cNvSpPr txBox="1"/>
          <p:nvPr/>
        </p:nvSpPr>
        <p:spPr>
          <a:xfrm>
            <a:off x="181203" y="5712040"/>
            <a:ext cx="8773730" cy="428451"/>
          </a:xfrm>
          <a:prstGeom prst="rect">
            <a:avLst/>
          </a:prstGeom>
        </p:spPr>
        <p:txBody>
          <a:bodyPr lIns="0" tIns="0" rIns="0" bIns="0" rtlCol="0" anchor="t">
            <a:spAutoFit/>
          </a:bodyPr>
          <a:lstStyle/>
          <a:p>
            <a:pPr algn="ctr">
              <a:lnSpc>
                <a:spcPts val="3847"/>
              </a:lnSpc>
              <a:spcBef>
                <a:spcPct val="0"/>
              </a:spcBef>
            </a:pPr>
            <a:r>
              <a:rPr lang="en-US">
                <a:solidFill>
                  <a:srgbClr val="E00034"/>
                </a:solidFill>
                <a:latin typeface="Fira Sans Light" panose="020B0403050000020004" pitchFamily="34" charset="0"/>
              </a:rPr>
              <a:t>Contact</a:t>
            </a:r>
            <a:r>
              <a:rPr lang="en-US">
                <a:solidFill>
                  <a:srgbClr val="FFFFFF"/>
                </a:solidFill>
                <a:latin typeface="Fira Sans Light" panose="020B0403050000020004" pitchFamily="34" charset="0"/>
              </a:rPr>
              <a:t> </a:t>
            </a:r>
            <a:r>
              <a:rPr lang="en-US">
                <a:solidFill>
                  <a:srgbClr val="000000"/>
                </a:solidFill>
                <a:latin typeface="Fira Sans Light" panose="020B0403050000020004" pitchFamily="34" charset="0"/>
              </a:rPr>
              <a:t>: Jessica Momorie | jessica.momorie@eper.ch | 021 614 77 14 </a:t>
            </a:r>
          </a:p>
        </p:txBody>
      </p:sp>
      <p:sp>
        <p:nvSpPr>
          <p:cNvPr id="30722" name="TextBox 21">
            <a:extLst>
              <a:ext uri="{FF2B5EF4-FFF2-40B4-BE49-F238E27FC236}">
                <a16:creationId xmlns:a16="http://schemas.microsoft.com/office/drawing/2014/main" id="{6AF0C85A-87D9-4C7F-648F-7F29A4FD9415}"/>
              </a:ext>
            </a:extLst>
          </p:cNvPr>
          <p:cNvSpPr txBox="1"/>
          <p:nvPr/>
        </p:nvSpPr>
        <p:spPr>
          <a:xfrm>
            <a:off x="5674656" y="4678184"/>
            <a:ext cx="3912967" cy="571973"/>
          </a:xfrm>
          <a:prstGeom prst="rect">
            <a:avLst/>
          </a:prstGeom>
        </p:spPr>
        <p:txBody>
          <a:bodyPr lIns="0" tIns="0" rIns="0" bIns="0" rtlCol="0" anchor="t">
            <a:spAutoFit/>
          </a:bodyPr>
          <a:lstStyle/>
          <a:p>
            <a:pPr algn="ctr">
              <a:spcBef>
                <a:spcPct val="0"/>
              </a:spcBef>
            </a:pPr>
            <a:r>
              <a:rPr lang="en-US" b="1">
                <a:solidFill>
                  <a:srgbClr val="E00034"/>
                </a:solidFill>
                <a:latin typeface="Fira Sans Light" panose="020B0403050000020004" pitchFamily="34" charset="0"/>
              </a:rPr>
              <a:t>DISPONIBLE</a:t>
            </a:r>
          </a:p>
          <a:p>
            <a:pPr algn="ctr">
              <a:spcBef>
                <a:spcPct val="0"/>
              </a:spcBef>
            </a:pPr>
            <a:r>
              <a:rPr lang="en-US" b="1">
                <a:solidFill>
                  <a:srgbClr val="E00034"/>
                </a:solidFill>
                <a:latin typeface="Fira Sans Light" panose="020B0403050000020004" pitchFamily="34" charset="0"/>
              </a:rPr>
              <a:t>du 23 </a:t>
            </a:r>
            <a:r>
              <a:rPr lang="en-US" b="1" err="1">
                <a:solidFill>
                  <a:srgbClr val="E00034"/>
                </a:solidFill>
                <a:latin typeface="Fira Sans Light" panose="020B0403050000020004" pitchFamily="34" charset="0"/>
              </a:rPr>
              <a:t>février</a:t>
            </a:r>
            <a:r>
              <a:rPr lang="en-US" b="1">
                <a:solidFill>
                  <a:srgbClr val="E00034"/>
                </a:solidFill>
                <a:latin typeface="Fira Sans Light" panose="020B0403050000020004" pitchFamily="34" charset="0"/>
              </a:rPr>
              <a:t> au 8 mars 2024</a:t>
            </a:r>
          </a:p>
        </p:txBody>
      </p:sp>
      <p:sp>
        <p:nvSpPr>
          <p:cNvPr id="30723" name="TextBox 22">
            <a:extLst>
              <a:ext uri="{FF2B5EF4-FFF2-40B4-BE49-F238E27FC236}">
                <a16:creationId xmlns:a16="http://schemas.microsoft.com/office/drawing/2014/main" id="{D5BF9FEE-06ED-62CC-8729-A604022D8B8C}"/>
              </a:ext>
            </a:extLst>
          </p:cNvPr>
          <p:cNvSpPr txBox="1"/>
          <p:nvPr/>
        </p:nvSpPr>
        <p:spPr>
          <a:xfrm>
            <a:off x="-161460" y="1011758"/>
            <a:ext cx="5126555" cy="900888"/>
          </a:xfrm>
          <a:prstGeom prst="rect">
            <a:avLst/>
          </a:prstGeom>
        </p:spPr>
        <p:txBody>
          <a:bodyPr wrap="square" lIns="0" tIns="0" rIns="0" bIns="0" rtlCol="0" anchor="t">
            <a:spAutoFit/>
          </a:bodyPr>
          <a:lstStyle/>
          <a:p>
            <a:pPr algn="ctr">
              <a:lnSpc>
                <a:spcPts val="8262"/>
              </a:lnSpc>
              <a:spcBef>
                <a:spcPct val="0"/>
              </a:spcBef>
            </a:pPr>
            <a:r>
              <a:rPr lang="en-US" sz="3200" err="1">
                <a:latin typeface="Fira Sans Medium" panose="020B0603050000020004" pitchFamily="34" charset="0"/>
                <a:ea typeface="Roboto bold" panose="02000000000000000000" pitchFamily="2" charset="0"/>
              </a:rPr>
              <a:t>Safiatou</a:t>
            </a:r>
            <a:r>
              <a:rPr lang="en-US" sz="3200">
                <a:latin typeface="Fira Sans Medium" panose="020B0603050000020004" pitchFamily="34" charset="0"/>
                <a:ea typeface="Roboto bold" panose="02000000000000000000" pitchFamily="2" charset="0"/>
              </a:rPr>
              <a:t> Baldé </a:t>
            </a:r>
            <a:r>
              <a:rPr lang="en-US" sz="3200" err="1">
                <a:latin typeface="Fira Sans Medium" panose="020B0603050000020004" pitchFamily="34" charset="0"/>
                <a:ea typeface="Roboto bold" panose="02000000000000000000" pitchFamily="2" charset="0"/>
              </a:rPr>
              <a:t>Loum</a:t>
            </a:r>
            <a:endParaRPr lang="en-US" sz="3200">
              <a:latin typeface="Fira Sans Medium" panose="020B0603050000020004" pitchFamily="34" charset="0"/>
              <a:ea typeface="Roboto bold" panose="02000000000000000000" pitchFamily="2" charset="0"/>
            </a:endParaRPr>
          </a:p>
        </p:txBody>
      </p:sp>
    </p:spTree>
    <p:extLst>
      <p:ext uri="{BB962C8B-B14F-4D97-AF65-F5344CB8AC3E}">
        <p14:creationId xmlns:p14="http://schemas.microsoft.com/office/powerpoint/2010/main" val="3745737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FAA0DD4-C49C-B5CC-2FDB-66C869DD51F8}"/>
              </a:ext>
            </a:extLst>
          </p:cNvPr>
          <p:cNvSpPr>
            <a:spLocks noGrp="1"/>
          </p:cNvSpPr>
          <p:nvPr>
            <p:ph type="title"/>
          </p:nvPr>
        </p:nvSpPr>
        <p:spPr>
          <a:xfrm>
            <a:off x="448483" y="323432"/>
            <a:ext cx="5940285" cy="855663"/>
          </a:xfrm>
        </p:spPr>
        <p:txBody>
          <a:bodyPr>
            <a:normAutofit/>
          </a:bodyPr>
          <a:lstStyle/>
          <a:p>
            <a:r>
              <a:rPr lang="fr-CH" sz="2400" b="1" i="0">
                <a:latin typeface="+mn-lt"/>
                <a:ea typeface="Roboto bold"/>
                <a:cs typeface="Arial"/>
              </a:rPr>
              <a:t>MATÉRIEL DE CAMPAGNE</a:t>
            </a:r>
            <a:endParaRPr lang="fr-CH" sz="2400" b="1" i="0">
              <a:solidFill>
                <a:schemeClr val="accent1"/>
              </a:solidFill>
              <a:latin typeface="+mn-lt"/>
              <a:ea typeface="Roboto bold"/>
              <a:cs typeface="Arial"/>
            </a:endParaRPr>
          </a:p>
        </p:txBody>
      </p:sp>
      <p:sp>
        <p:nvSpPr>
          <p:cNvPr id="6" name="ZoneTexte 5">
            <a:extLst>
              <a:ext uri="{FF2B5EF4-FFF2-40B4-BE49-F238E27FC236}">
                <a16:creationId xmlns:a16="http://schemas.microsoft.com/office/drawing/2014/main" id="{15F36EF4-60E6-4776-4F7A-F36F5A50BFA7}"/>
              </a:ext>
            </a:extLst>
          </p:cNvPr>
          <p:cNvSpPr txBox="1"/>
          <p:nvPr/>
        </p:nvSpPr>
        <p:spPr>
          <a:xfrm>
            <a:off x="4424218" y="2613392"/>
            <a:ext cx="4572000" cy="1631216"/>
          </a:xfrm>
          <a:prstGeom prst="rect">
            <a:avLst/>
          </a:prstGeom>
          <a:noFill/>
        </p:spPr>
        <p:txBody>
          <a:bodyPr wrap="square" lIns="91440" tIns="45720" rIns="91440" bIns="45720" rtlCol="0" anchor="t">
            <a:spAutoFit/>
          </a:bodyPr>
          <a:lstStyle/>
          <a:p>
            <a:pPr algn="ctr"/>
            <a:r>
              <a:rPr lang="fr-CH" sz="2000">
                <a:latin typeface="Fira Sans Medium" panose="020B0603050000020004" pitchFamily="34" charset="0"/>
                <a:hlinkClick r:id="rId3">
                  <a:extLst>
                    <a:ext uri="{A12FA001-AC4F-418D-AE19-62706E023703}">
                      <ahyp:hlinkClr xmlns:ahyp="http://schemas.microsoft.com/office/drawing/2018/hyperlinkcolor" val="tx"/>
                    </a:ext>
                  </a:extLst>
                </a:hlinkClick>
              </a:rPr>
              <a:t>www.actiondecareme.ch/boutique</a:t>
            </a:r>
            <a:endParaRPr lang="fr-CH" sz="2000">
              <a:latin typeface="Fira Sans Medium" panose="020B0603050000020004" pitchFamily="34" charset="0"/>
            </a:endParaRPr>
          </a:p>
          <a:p>
            <a:pPr algn="ctr"/>
            <a:endParaRPr lang="fr-CH" sz="2000">
              <a:latin typeface="Fira Sans Medium" panose="020B0603050000020004" pitchFamily="34" charset="0"/>
            </a:endParaRPr>
          </a:p>
          <a:p>
            <a:pPr algn="ctr"/>
            <a:endParaRPr lang="fr-CH" sz="2000">
              <a:latin typeface="Fira Sans Medium" panose="020B0603050000020004" pitchFamily="34" charset="0"/>
            </a:endParaRPr>
          </a:p>
          <a:p>
            <a:endParaRPr lang="fr-CH" sz="2000">
              <a:latin typeface="Fira Sans Medium" panose="020B0603050000020004" pitchFamily="34" charset="0"/>
            </a:endParaRPr>
          </a:p>
          <a:p>
            <a:pPr algn="ctr"/>
            <a:r>
              <a:rPr lang="fr-CH" sz="2000">
                <a:latin typeface="Fira Sans Medium" panose="020B0603050000020004" pitchFamily="34" charset="0"/>
                <a:hlinkClick r:id="rId4">
                  <a:extLst>
                    <a:ext uri="{A12FA001-AC4F-418D-AE19-62706E023703}">
                      <ahyp:hlinkClr xmlns:ahyp="http://schemas.microsoft.com/office/drawing/2018/hyperlinkcolor" val="tx"/>
                    </a:ext>
                  </a:extLst>
                </a:hlinkClick>
              </a:rPr>
              <a:t>www.eper.ch/shop</a:t>
            </a:r>
            <a:r>
              <a:rPr lang="fr-CH" sz="2000">
                <a:latin typeface="Fira Sans Medium" panose="020B0603050000020004" pitchFamily="34" charset="0"/>
              </a:rPr>
              <a:t> </a:t>
            </a:r>
          </a:p>
        </p:txBody>
      </p:sp>
      <p:pic>
        <p:nvPicPr>
          <p:cNvPr id="4" name="Image 3">
            <a:extLst>
              <a:ext uri="{FF2B5EF4-FFF2-40B4-BE49-F238E27FC236}">
                <a16:creationId xmlns:a16="http://schemas.microsoft.com/office/drawing/2014/main" id="{A6C77B0D-7767-57E3-A066-A3ADE3DC3ED4}"/>
              </a:ext>
            </a:extLst>
          </p:cNvPr>
          <p:cNvPicPr>
            <a:picLocks noChangeAspect="1"/>
          </p:cNvPicPr>
          <p:nvPr/>
        </p:nvPicPr>
        <p:blipFill>
          <a:blip r:embed="rId5"/>
          <a:stretch>
            <a:fillRect/>
          </a:stretch>
        </p:blipFill>
        <p:spPr>
          <a:xfrm>
            <a:off x="1058809" y="1357745"/>
            <a:ext cx="3365409" cy="5029041"/>
          </a:xfrm>
          <a:prstGeom prst="rect">
            <a:avLst/>
          </a:prstGeom>
        </p:spPr>
      </p:pic>
    </p:spTree>
    <p:extLst>
      <p:ext uri="{BB962C8B-B14F-4D97-AF65-F5344CB8AC3E}">
        <p14:creationId xmlns:p14="http://schemas.microsoft.com/office/powerpoint/2010/main" val="4175014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396274" y="253154"/>
            <a:ext cx="5850522" cy="1092199"/>
          </a:xfrm>
        </p:spPr>
        <p:txBody>
          <a:bodyPr>
            <a:normAutofit/>
          </a:bodyPr>
          <a:lstStyle/>
          <a:p>
            <a:r>
              <a:rPr lang="fr-FR" altLang="de-DE" sz="2400" b="1" i="0">
                <a:solidFill>
                  <a:srgbClr val="E00034"/>
                </a:solidFill>
                <a:latin typeface="+mn-lt"/>
                <a:ea typeface="Roboto bold"/>
                <a:cs typeface="Arial"/>
              </a:rPr>
              <a:t>CERFLA</a:t>
            </a:r>
            <a:endParaRPr lang="de-CH" sz="2400" b="1">
              <a:solidFill>
                <a:srgbClr val="E00034"/>
              </a:solidFill>
              <a:latin typeface="+mn-lt"/>
              <a:ea typeface="Roboto bold"/>
              <a:cs typeface="Arial"/>
            </a:endParaRPr>
          </a:p>
        </p:txBody>
      </p:sp>
      <p:pic>
        <p:nvPicPr>
          <p:cNvPr id="2" name="Picture 1">
            <a:extLst>
              <a:ext uri="{FF2B5EF4-FFF2-40B4-BE49-F238E27FC236}">
                <a16:creationId xmlns:a16="http://schemas.microsoft.com/office/drawing/2014/main" id="{7B4671A5-D858-23D7-ED87-83F63B469716}"/>
              </a:ext>
            </a:extLst>
          </p:cNvPr>
          <p:cNvPicPr>
            <a:picLocks noChangeAspect="1"/>
          </p:cNvPicPr>
          <p:nvPr/>
        </p:nvPicPr>
        <p:blipFill>
          <a:blip r:embed="rId3"/>
          <a:stretch>
            <a:fillRect/>
          </a:stretch>
        </p:blipFill>
        <p:spPr>
          <a:xfrm>
            <a:off x="3677010" y="1656515"/>
            <a:ext cx="4572000" cy="3048952"/>
          </a:xfrm>
          <a:prstGeom prst="rect">
            <a:avLst/>
          </a:prstGeom>
        </p:spPr>
      </p:pic>
      <p:sp>
        <p:nvSpPr>
          <p:cNvPr id="8" name="Freeform 4">
            <a:extLst>
              <a:ext uri="{FF2B5EF4-FFF2-40B4-BE49-F238E27FC236}">
                <a16:creationId xmlns:a16="http://schemas.microsoft.com/office/drawing/2014/main" id="{567B68DA-7657-5044-0ECE-9476491F71FB}"/>
              </a:ext>
            </a:extLst>
          </p:cNvPr>
          <p:cNvSpPr/>
          <p:nvPr/>
        </p:nvSpPr>
        <p:spPr>
          <a:xfrm>
            <a:off x="-1126996" y="1424332"/>
            <a:ext cx="4383402" cy="3499616"/>
          </a:xfrm>
          <a:custGeom>
            <a:avLst/>
            <a:gdLst/>
            <a:ahLst/>
            <a:cxnLst/>
            <a:rect l="l" t="t" r="r" b="b"/>
            <a:pathLst>
              <a:path w="6452848" h="5596379">
                <a:moveTo>
                  <a:pt x="0" y="0"/>
                </a:moveTo>
                <a:lnTo>
                  <a:pt x="6452849" y="0"/>
                </a:lnTo>
                <a:lnTo>
                  <a:pt x="6452849" y="5596380"/>
                </a:lnTo>
                <a:lnTo>
                  <a:pt x="0" y="55963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CH"/>
          </a:p>
        </p:txBody>
      </p:sp>
      <p:sp>
        <p:nvSpPr>
          <p:cNvPr id="4" name="TextBox 3">
            <a:extLst>
              <a:ext uri="{FF2B5EF4-FFF2-40B4-BE49-F238E27FC236}">
                <a16:creationId xmlns:a16="http://schemas.microsoft.com/office/drawing/2014/main" id="{BCB353D5-0254-1656-9091-4F5AEFED733A}"/>
              </a:ext>
            </a:extLst>
          </p:cNvPr>
          <p:cNvSpPr txBox="1"/>
          <p:nvPr/>
        </p:nvSpPr>
        <p:spPr>
          <a:xfrm>
            <a:off x="1123720" y="5139368"/>
            <a:ext cx="738680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fr-CH">
                <a:latin typeface="Fira Sans Light" panose="020B0403050000020004" pitchFamily="34" charset="0"/>
                <a:ea typeface="roboto"/>
                <a:cs typeface="Arial"/>
              </a:rPr>
              <a:t>Le Centre d'études de recherche et de formation en langues africaines (CERFLA)</a:t>
            </a:r>
          </a:p>
          <a:p>
            <a:pPr marL="285750" indent="-285750">
              <a:buFont typeface="Arial"/>
              <a:buChar char="•"/>
            </a:pPr>
            <a:r>
              <a:rPr lang="fr-CH">
                <a:latin typeface="Fira Sans Light" panose="020B0403050000020004" pitchFamily="34" charset="0"/>
                <a:ea typeface="roboto"/>
                <a:cs typeface="Arial"/>
              </a:rPr>
              <a:t>Renforcement de compétences -&gt; augmente la résilience </a:t>
            </a:r>
          </a:p>
          <a:p>
            <a:pPr marL="285750" indent="-285750">
              <a:buFont typeface="Arial"/>
              <a:buChar char="•"/>
            </a:pPr>
            <a:r>
              <a:rPr lang="fr-CH">
                <a:latin typeface="Fira Sans Light" panose="020B0403050000020004" pitchFamily="34" charset="0"/>
                <a:ea typeface="roboto"/>
                <a:cs typeface="Arial"/>
              </a:rPr>
              <a:t>7000 membres actifs (dont 80 % de femmes)</a:t>
            </a:r>
          </a:p>
        </p:txBody>
      </p:sp>
    </p:spTree>
    <p:extLst>
      <p:ext uri="{BB962C8B-B14F-4D97-AF65-F5344CB8AC3E}">
        <p14:creationId xmlns:p14="http://schemas.microsoft.com/office/powerpoint/2010/main" val="3774012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16537" y="433007"/>
            <a:ext cx="5132069" cy="855663"/>
          </a:xfrm>
        </p:spPr>
        <p:txBody>
          <a:bodyPr>
            <a:noAutofit/>
          </a:bodyPr>
          <a:lstStyle/>
          <a:p>
            <a:r>
              <a:rPr lang="de-CH" altLang="de-DE" sz="2400" b="1" i="0">
                <a:solidFill>
                  <a:srgbClr val="E20004"/>
                </a:solidFill>
                <a:latin typeface="+mj-lt"/>
                <a:ea typeface="Roboto bold" panose="02000000000000000000" pitchFamily="2" charset="0"/>
              </a:rPr>
              <a:t>CALENDRIER DE CARÊME</a:t>
            </a:r>
            <a:endParaRPr lang="de-CH" sz="2400" i="0">
              <a:latin typeface="+mj-lt"/>
              <a:ea typeface="Roboto bold" panose="02000000000000000000" pitchFamily="2" charset="0"/>
            </a:endParaRPr>
          </a:p>
        </p:txBody>
      </p:sp>
      <p:sp>
        <p:nvSpPr>
          <p:cNvPr id="2" name="Freeform 8">
            <a:extLst>
              <a:ext uri="{FF2B5EF4-FFF2-40B4-BE49-F238E27FC236}">
                <a16:creationId xmlns:a16="http://schemas.microsoft.com/office/drawing/2014/main" id="{C4E5269C-2F75-385A-3EEE-28C7EEE66FBC}"/>
              </a:ext>
            </a:extLst>
          </p:cNvPr>
          <p:cNvSpPr>
            <a:spLocks noChangeAspect="1"/>
          </p:cNvSpPr>
          <p:nvPr/>
        </p:nvSpPr>
        <p:spPr>
          <a:xfrm>
            <a:off x="895350" y="1279392"/>
            <a:ext cx="7343256" cy="5155051"/>
          </a:xfrm>
          <a:custGeom>
            <a:avLst/>
            <a:gdLst/>
            <a:ahLst/>
            <a:cxnLst/>
            <a:rect l="l" t="t" r="r" b="b"/>
            <a:pathLst>
              <a:path w="8973603" h="6299568">
                <a:moveTo>
                  <a:pt x="0" y="0"/>
                </a:moveTo>
                <a:lnTo>
                  <a:pt x="8973602" y="0"/>
                </a:lnTo>
                <a:lnTo>
                  <a:pt x="8973602" y="6299568"/>
                </a:lnTo>
                <a:lnTo>
                  <a:pt x="0" y="6299568"/>
                </a:lnTo>
                <a:lnTo>
                  <a:pt x="0" y="0"/>
                </a:lnTo>
                <a:close/>
              </a:path>
            </a:pathLst>
          </a:custGeom>
          <a:blipFill>
            <a:blip r:embed="rId3"/>
            <a:stretch>
              <a:fillRect/>
            </a:stretch>
          </a:blipFill>
        </p:spPr>
        <p:txBody>
          <a:bodyPr/>
          <a:lstStyle/>
          <a:p>
            <a:endParaRPr lang="fr-CH"/>
          </a:p>
        </p:txBody>
      </p:sp>
    </p:spTree>
    <p:extLst>
      <p:ext uri="{BB962C8B-B14F-4D97-AF65-F5344CB8AC3E}">
        <p14:creationId xmlns:p14="http://schemas.microsoft.com/office/powerpoint/2010/main" val="2783138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E62949EB-544B-052C-3566-3759FF033C99}"/>
              </a:ext>
            </a:extLst>
          </p:cNvPr>
          <p:cNvSpPr/>
          <p:nvPr/>
        </p:nvSpPr>
        <p:spPr>
          <a:xfrm>
            <a:off x="-1752146" y="2087627"/>
            <a:ext cx="4337366" cy="4337366"/>
          </a:xfrm>
          <a:custGeom>
            <a:avLst/>
            <a:gdLst/>
            <a:ahLst/>
            <a:cxnLst/>
            <a:rect l="l" t="t" r="r" b="b"/>
            <a:pathLst>
              <a:path w="4337366" h="4337366">
                <a:moveTo>
                  <a:pt x="0" y="0"/>
                </a:moveTo>
                <a:lnTo>
                  <a:pt x="4337366" y="0"/>
                </a:lnTo>
                <a:lnTo>
                  <a:pt x="4337366" y="4337366"/>
                </a:lnTo>
                <a:lnTo>
                  <a:pt x="0" y="4337366"/>
                </a:lnTo>
                <a:lnTo>
                  <a:pt x="0" y="0"/>
                </a:lnTo>
                <a:close/>
              </a:path>
            </a:pathLst>
          </a:custGeom>
          <a:blipFill>
            <a:blip r:embed="rId3">
              <a:alphaModFix amt="29000"/>
              <a:extLst>
                <a:ext uri="{96DAC541-7B7A-43D3-8B79-37D633B846F1}">
                  <asvg:svgBlip xmlns:asvg="http://schemas.microsoft.com/office/drawing/2016/SVG/main" r:embed="rId4"/>
                </a:ext>
              </a:extLst>
            </a:blip>
            <a:stretch>
              <a:fillRect/>
            </a:stretch>
          </a:blipFill>
        </p:spPr>
        <p:txBody>
          <a:bodyPr/>
          <a:lstStyle/>
          <a:p>
            <a:endParaRPr lang="fr-CH">
              <a:latin typeface="DM Sans"/>
            </a:endParaRPr>
          </a:p>
        </p:txBody>
      </p:sp>
      <p:sp>
        <p:nvSpPr>
          <p:cNvPr id="10" name="Freeform 2">
            <a:extLst>
              <a:ext uri="{FF2B5EF4-FFF2-40B4-BE49-F238E27FC236}">
                <a16:creationId xmlns:a16="http://schemas.microsoft.com/office/drawing/2014/main" id="{01B4DDDF-08D4-0FD1-E856-7AD9212A4B80}"/>
              </a:ext>
            </a:extLst>
          </p:cNvPr>
          <p:cNvSpPr/>
          <p:nvPr/>
        </p:nvSpPr>
        <p:spPr>
          <a:xfrm>
            <a:off x="6865368" y="1288670"/>
            <a:ext cx="4337366" cy="4337366"/>
          </a:xfrm>
          <a:custGeom>
            <a:avLst/>
            <a:gdLst/>
            <a:ahLst/>
            <a:cxnLst/>
            <a:rect l="l" t="t" r="r" b="b"/>
            <a:pathLst>
              <a:path w="4337366" h="4337366">
                <a:moveTo>
                  <a:pt x="0" y="0"/>
                </a:moveTo>
                <a:lnTo>
                  <a:pt x="4337366" y="0"/>
                </a:lnTo>
                <a:lnTo>
                  <a:pt x="4337366" y="4337366"/>
                </a:lnTo>
                <a:lnTo>
                  <a:pt x="0" y="4337366"/>
                </a:lnTo>
                <a:lnTo>
                  <a:pt x="0" y="0"/>
                </a:lnTo>
                <a:close/>
              </a:path>
            </a:pathLst>
          </a:custGeom>
          <a:blipFill>
            <a:blip r:embed="rId3">
              <a:alphaModFix amt="29000"/>
              <a:extLst>
                <a:ext uri="{96DAC541-7B7A-43D3-8B79-37D633B846F1}">
                  <asvg:svgBlip xmlns:asvg="http://schemas.microsoft.com/office/drawing/2016/SVG/main" r:embed="rId4"/>
                </a:ext>
              </a:extLst>
            </a:blip>
            <a:stretch>
              <a:fillRect/>
            </a:stretch>
          </a:blipFill>
        </p:spPr>
        <p:txBody>
          <a:bodyPr/>
          <a:lstStyle/>
          <a:p>
            <a:endParaRPr lang="fr-CH">
              <a:latin typeface="DM Sans"/>
            </a:endParaRPr>
          </a:p>
        </p:txBody>
      </p:sp>
      <p:sp>
        <p:nvSpPr>
          <p:cNvPr id="5" name="Titre 4"/>
          <p:cNvSpPr>
            <a:spLocks noGrp="1"/>
          </p:cNvSpPr>
          <p:nvPr>
            <p:ph type="title"/>
          </p:nvPr>
        </p:nvSpPr>
        <p:spPr>
          <a:xfrm>
            <a:off x="416537" y="433007"/>
            <a:ext cx="5132069" cy="855663"/>
          </a:xfrm>
        </p:spPr>
        <p:txBody>
          <a:bodyPr>
            <a:noAutofit/>
          </a:bodyPr>
          <a:lstStyle/>
          <a:p>
            <a:r>
              <a:rPr lang="de-CH" altLang="de-DE" sz="2400" b="1" i="0">
                <a:solidFill>
                  <a:srgbClr val="E20004"/>
                </a:solidFill>
                <a:latin typeface="+mn-lt"/>
                <a:ea typeface="Roboto bold" panose="02000000000000000000" pitchFamily="2" charset="0"/>
              </a:rPr>
              <a:t>TENTURE DE CARÊME</a:t>
            </a:r>
            <a:endParaRPr lang="de-CH" sz="2400" i="0">
              <a:latin typeface="+mn-lt"/>
              <a:ea typeface="Roboto bold" panose="02000000000000000000" pitchFamily="2" charset="0"/>
            </a:endParaRPr>
          </a:p>
        </p:txBody>
      </p:sp>
      <p:pic>
        <p:nvPicPr>
          <p:cNvPr id="2" name="Image 1">
            <a:extLst>
              <a:ext uri="{FF2B5EF4-FFF2-40B4-BE49-F238E27FC236}">
                <a16:creationId xmlns:a16="http://schemas.microsoft.com/office/drawing/2014/main" id="{9DC9B36B-6702-CAA7-7E21-D49CF87B1F2D}"/>
              </a:ext>
            </a:extLst>
          </p:cNvPr>
          <p:cNvPicPr>
            <a:picLocks noChangeAspect="1"/>
          </p:cNvPicPr>
          <p:nvPr/>
        </p:nvPicPr>
        <p:blipFill>
          <a:blip r:embed="rId5"/>
          <a:stretch>
            <a:fillRect/>
          </a:stretch>
        </p:blipFill>
        <p:spPr>
          <a:xfrm>
            <a:off x="1263696" y="1395663"/>
            <a:ext cx="6616603" cy="4596647"/>
          </a:xfrm>
          <a:prstGeom prst="rect">
            <a:avLst/>
          </a:prstGeom>
        </p:spPr>
      </p:pic>
      <p:sp>
        <p:nvSpPr>
          <p:cNvPr id="6" name="ZoneTexte 5">
            <a:extLst>
              <a:ext uri="{FF2B5EF4-FFF2-40B4-BE49-F238E27FC236}">
                <a16:creationId xmlns:a16="http://schemas.microsoft.com/office/drawing/2014/main" id="{E4938804-F20D-6282-B203-B067AF66F939}"/>
              </a:ext>
            </a:extLst>
          </p:cNvPr>
          <p:cNvSpPr txBox="1"/>
          <p:nvPr/>
        </p:nvSpPr>
        <p:spPr>
          <a:xfrm>
            <a:off x="216567" y="5992310"/>
            <a:ext cx="8710863" cy="369332"/>
          </a:xfrm>
          <a:prstGeom prst="rect">
            <a:avLst/>
          </a:prstGeom>
          <a:noFill/>
        </p:spPr>
        <p:txBody>
          <a:bodyPr wrap="square">
            <a:spAutoFit/>
          </a:bodyPr>
          <a:lstStyle/>
          <a:p>
            <a:pPr algn="ctr"/>
            <a:r>
              <a:rPr lang="fr-CH">
                <a:solidFill>
                  <a:schemeClr val="accent1">
                    <a:lumMod val="50000"/>
                  </a:schemeClr>
                </a:solidFill>
                <a:latin typeface="Fira Sans Light" panose="020B0403050000020004" pitchFamily="34" charset="0"/>
              </a:rPr>
              <a:t>« Qu’est-ce-qui est sacré pour nous ? » par </a:t>
            </a:r>
            <a:r>
              <a:rPr lang="fr-CH" err="1">
                <a:solidFill>
                  <a:schemeClr val="accent1">
                    <a:lumMod val="50000"/>
                  </a:schemeClr>
                </a:solidFill>
                <a:latin typeface="Fira Sans Light" panose="020B0403050000020004" pitchFamily="34" charset="0"/>
              </a:rPr>
              <a:t>Emeka</a:t>
            </a:r>
            <a:r>
              <a:rPr lang="fr-CH">
                <a:solidFill>
                  <a:schemeClr val="accent1">
                    <a:lumMod val="50000"/>
                  </a:schemeClr>
                </a:solidFill>
                <a:latin typeface="Fira Sans Light" panose="020B0403050000020004" pitchFamily="34" charset="0"/>
              </a:rPr>
              <a:t> </a:t>
            </a:r>
            <a:r>
              <a:rPr lang="fr-CH" err="1">
                <a:solidFill>
                  <a:schemeClr val="accent1">
                    <a:lumMod val="50000"/>
                  </a:schemeClr>
                </a:solidFill>
                <a:latin typeface="Fira Sans Light" panose="020B0403050000020004" pitchFamily="34" charset="0"/>
              </a:rPr>
              <a:t>Udemba</a:t>
            </a:r>
            <a:endParaRPr lang="fr-CH">
              <a:solidFill>
                <a:schemeClr val="accent1">
                  <a:lumMod val="50000"/>
                </a:schemeClr>
              </a:solidFill>
              <a:latin typeface="Fira Sans Light" panose="020B0403050000020004" pitchFamily="34" charset="0"/>
            </a:endParaRPr>
          </a:p>
        </p:txBody>
      </p:sp>
    </p:spTree>
    <p:extLst>
      <p:ext uri="{BB962C8B-B14F-4D97-AF65-F5344CB8AC3E}">
        <p14:creationId xmlns:p14="http://schemas.microsoft.com/office/powerpoint/2010/main" val="2825402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3">
            <a:extLst>
              <a:ext uri="{FF2B5EF4-FFF2-40B4-BE49-F238E27FC236}">
                <a16:creationId xmlns:a16="http://schemas.microsoft.com/office/drawing/2014/main" id="{26B48C5F-2323-B780-1E2C-38CD2EC19FB7}"/>
              </a:ext>
            </a:extLst>
          </p:cNvPr>
          <p:cNvSpPr txBox="1"/>
          <p:nvPr/>
        </p:nvSpPr>
        <p:spPr>
          <a:xfrm>
            <a:off x="505038" y="0"/>
            <a:ext cx="6050836" cy="1000274"/>
          </a:xfrm>
          <a:prstGeom prst="rect">
            <a:avLst/>
          </a:prstGeom>
        </p:spPr>
        <p:txBody>
          <a:bodyPr wrap="square" lIns="0" tIns="0" rIns="0" bIns="0" rtlCol="0" anchor="t">
            <a:spAutoFit/>
          </a:bodyPr>
          <a:lstStyle/>
          <a:p>
            <a:pPr>
              <a:lnSpc>
                <a:spcPts val="9625"/>
              </a:lnSpc>
              <a:spcBef>
                <a:spcPct val="0"/>
              </a:spcBef>
            </a:pPr>
            <a:r>
              <a:rPr lang="en-US" sz="2400" b="1">
                <a:solidFill>
                  <a:srgbClr val="E00034"/>
                </a:solidFill>
              </a:rPr>
              <a:t>ANIMATIONS PROPOSÉES</a:t>
            </a:r>
            <a:endParaRPr lang="en-US" sz="2400" b="1">
              <a:solidFill>
                <a:srgbClr val="E00034"/>
              </a:solidFill>
              <a:ea typeface="Roboto Bold"/>
              <a:cs typeface="Roboto Bold"/>
            </a:endParaRPr>
          </a:p>
        </p:txBody>
      </p:sp>
      <p:grpSp>
        <p:nvGrpSpPr>
          <p:cNvPr id="16" name="Groupe 15">
            <a:extLst>
              <a:ext uri="{FF2B5EF4-FFF2-40B4-BE49-F238E27FC236}">
                <a16:creationId xmlns:a16="http://schemas.microsoft.com/office/drawing/2014/main" id="{668D26E1-B20B-5E6D-DDF1-2937CE503A9B}"/>
              </a:ext>
            </a:extLst>
          </p:cNvPr>
          <p:cNvGrpSpPr/>
          <p:nvPr/>
        </p:nvGrpSpPr>
        <p:grpSpPr>
          <a:xfrm>
            <a:off x="216429" y="2399756"/>
            <a:ext cx="8711142" cy="2974898"/>
            <a:chOff x="-2358468" y="1549524"/>
            <a:chExt cx="13515893" cy="5923045"/>
          </a:xfrm>
        </p:grpSpPr>
        <p:sp>
          <p:nvSpPr>
            <p:cNvPr id="7" name="AutoShape 2">
              <a:extLst>
                <a:ext uri="{FF2B5EF4-FFF2-40B4-BE49-F238E27FC236}">
                  <a16:creationId xmlns:a16="http://schemas.microsoft.com/office/drawing/2014/main" id="{AEDB1C32-3D87-83C0-F40A-8BC3D36A8E1D}"/>
                </a:ext>
              </a:extLst>
            </p:cNvPr>
            <p:cNvSpPr/>
            <p:nvPr/>
          </p:nvSpPr>
          <p:spPr>
            <a:xfrm>
              <a:off x="1863644" y="1549524"/>
              <a:ext cx="0" cy="4676296"/>
            </a:xfrm>
            <a:prstGeom prst="line">
              <a:avLst/>
            </a:prstGeom>
            <a:ln w="47625" cap="flat">
              <a:solidFill>
                <a:srgbClr val="E00034"/>
              </a:solidFill>
              <a:prstDash val="solid"/>
              <a:headEnd type="none" w="sm" len="sm"/>
              <a:tailEnd type="none" w="sm" len="sm"/>
            </a:ln>
          </p:spPr>
          <p:txBody>
            <a:bodyPr/>
            <a:lstStyle/>
            <a:p>
              <a:endParaRPr lang="fr-CH"/>
            </a:p>
          </p:txBody>
        </p:sp>
        <p:sp>
          <p:nvSpPr>
            <p:cNvPr id="9" name="AutoShape 15">
              <a:extLst>
                <a:ext uri="{FF2B5EF4-FFF2-40B4-BE49-F238E27FC236}">
                  <a16:creationId xmlns:a16="http://schemas.microsoft.com/office/drawing/2014/main" id="{3F6B02D8-AC9D-5637-79F4-79AA8CE4043B}"/>
                </a:ext>
              </a:extLst>
            </p:cNvPr>
            <p:cNvSpPr/>
            <p:nvPr/>
          </p:nvSpPr>
          <p:spPr>
            <a:xfrm>
              <a:off x="6859112" y="1549524"/>
              <a:ext cx="0" cy="4676296"/>
            </a:xfrm>
            <a:prstGeom prst="line">
              <a:avLst/>
            </a:prstGeom>
            <a:ln w="47625" cap="flat">
              <a:solidFill>
                <a:srgbClr val="E00034"/>
              </a:solidFill>
              <a:prstDash val="solid"/>
              <a:headEnd type="none" w="sm" len="sm"/>
              <a:tailEnd type="none" w="sm" len="sm"/>
            </a:ln>
          </p:spPr>
          <p:txBody>
            <a:bodyPr/>
            <a:lstStyle/>
            <a:p>
              <a:endParaRPr lang="fr-CH"/>
            </a:p>
          </p:txBody>
        </p:sp>
        <p:sp>
          <p:nvSpPr>
            <p:cNvPr id="10" name="Freeform 16">
              <a:extLst>
                <a:ext uri="{FF2B5EF4-FFF2-40B4-BE49-F238E27FC236}">
                  <a16:creationId xmlns:a16="http://schemas.microsoft.com/office/drawing/2014/main" id="{0B25A93B-0762-8840-18FF-95E90A096DE2}"/>
                </a:ext>
              </a:extLst>
            </p:cNvPr>
            <p:cNvSpPr/>
            <p:nvPr/>
          </p:nvSpPr>
          <p:spPr>
            <a:xfrm>
              <a:off x="-1071806" y="1954693"/>
              <a:ext cx="1453526" cy="2275226"/>
            </a:xfrm>
            <a:custGeom>
              <a:avLst/>
              <a:gdLst/>
              <a:ahLst/>
              <a:cxnLst/>
              <a:rect l="l" t="t" r="r" b="b"/>
              <a:pathLst>
                <a:path w="1453526" h="2275226">
                  <a:moveTo>
                    <a:pt x="0" y="0"/>
                  </a:moveTo>
                  <a:lnTo>
                    <a:pt x="1453526" y="0"/>
                  </a:lnTo>
                  <a:lnTo>
                    <a:pt x="1453526" y="2275227"/>
                  </a:lnTo>
                  <a:lnTo>
                    <a:pt x="0" y="2275227"/>
                  </a:lnTo>
                  <a:lnTo>
                    <a:pt x="0" y="0"/>
                  </a:lnTo>
                  <a:close/>
                </a:path>
              </a:pathLst>
            </a:custGeom>
            <a:blipFill>
              <a:blip r:embed="rId3"/>
              <a:stretch>
                <a:fillRect/>
              </a:stretch>
            </a:blipFill>
          </p:spPr>
          <p:txBody>
            <a:bodyPr/>
            <a:lstStyle/>
            <a:p>
              <a:endParaRPr lang="fr-CH"/>
            </a:p>
          </p:txBody>
        </p:sp>
        <p:sp>
          <p:nvSpPr>
            <p:cNvPr id="11" name="Freeform 17">
              <a:extLst>
                <a:ext uri="{FF2B5EF4-FFF2-40B4-BE49-F238E27FC236}">
                  <a16:creationId xmlns:a16="http://schemas.microsoft.com/office/drawing/2014/main" id="{43C42FA5-987D-660C-7F67-A50F53706584}"/>
                </a:ext>
              </a:extLst>
            </p:cNvPr>
            <p:cNvSpPr/>
            <p:nvPr/>
          </p:nvSpPr>
          <p:spPr>
            <a:xfrm>
              <a:off x="8191274" y="2167263"/>
              <a:ext cx="1905451" cy="1850087"/>
            </a:xfrm>
            <a:custGeom>
              <a:avLst/>
              <a:gdLst/>
              <a:ahLst/>
              <a:cxnLst/>
              <a:rect l="l" t="t" r="r" b="b"/>
              <a:pathLst>
                <a:path w="1905451" h="1850087">
                  <a:moveTo>
                    <a:pt x="0" y="0"/>
                  </a:moveTo>
                  <a:lnTo>
                    <a:pt x="1905451" y="0"/>
                  </a:lnTo>
                  <a:lnTo>
                    <a:pt x="1905451" y="1850087"/>
                  </a:lnTo>
                  <a:lnTo>
                    <a:pt x="0" y="1850087"/>
                  </a:lnTo>
                  <a:lnTo>
                    <a:pt x="0" y="0"/>
                  </a:lnTo>
                  <a:close/>
                </a:path>
              </a:pathLst>
            </a:custGeom>
            <a:blipFill>
              <a:blip r:embed="rId4"/>
              <a:stretch>
                <a:fillRect/>
              </a:stretch>
            </a:blipFill>
          </p:spPr>
          <p:txBody>
            <a:bodyPr/>
            <a:lstStyle/>
            <a:p>
              <a:endParaRPr lang="fr-CH"/>
            </a:p>
          </p:txBody>
        </p:sp>
        <p:sp>
          <p:nvSpPr>
            <p:cNvPr id="12" name="Freeform 18">
              <a:extLst>
                <a:ext uri="{FF2B5EF4-FFF2-40B4-BE49-F238E27FC236}">
                  <a16:creationId xmlns:a16="http://schemas.microsoft.com/office/drawing/2014/main" id="{BF0152DC-8D1B-4680-8C3D-20B65129CA8E}"/>
                </a:ext>
              </a:extLst>
            </p:cNvPr>
            <p:cNvSpPr/>
            <p:nvPr/>
          </p:nvSpPr>
          <p:spPr>
            <a:xfrm>
              <a:off x="3388214" y="2391281"/>
              <a:ext cx="2017766" cy="1402050"/>
            </a:xfrm>
            <a:custGeom>
              <a:avLst/>
              <a:gdLst/>
              <a:ahLst/>
              <a:cxnLst/>
              <a:rect l="l" t="t" r="r" b="b"/>
              <a:pathLst>
                <a:path w="2017766" h="1402050">
                  <a:moveTo>
                    <a:pt x="0" y="0"/>
                  </a:moveTo>
                  <a:lnTo>
                    <a:pt x="2017766" y="0"/>
                  </a:lnTo>
                  <a:lnTo>
                    <a:pt x="2017766" y="1402051"/>
                  </a:lnTo>
                  <a:lnTo>
                    <a:pt x="0" y="1402051"/>
                  </a:lnTo>
                  <a:lnTo>
                    <a:pt x="0" y="0"/>
                  </a:lnTo>
                  <a:close/>
                </a:path>
              </a:pathLst>
            </a:custGeom>
            <a:blipFill>
              <a:blip r:embed="rId5"/>
              <a:stretch>
                <a:fillRect/>
              </a:stretch>
            </a:blipFill>
          </p:spPr>
          <p:txBody>
            <a:bodyPr/>
            <a:lstStyle/>
            <a:p>
              <a:endParaRPr lang="fr-CH"/>
            </a:p>
          </p:txBody>
        </p:sp>
        <p:sp>
          <p:nvSpPr>
            <p:cNvPr id="13" name="TextBox 19">
              <a:extLst>
                <a:ext uri="{FF2B5EF4-FFF2-40B4-BE49-F238E27FC236}">
                  <a16:creationId xmlns:a16="http://schemas.microsoft.com/office/drawing/2014/main" id="{04C95EAA-A719-34A6-390E-3516224289C2}"/>
                </a:ext>
              </a:extLst>
            </p:cNvPr>
            <p:cNvSpPr txBox="1"/>
            <p:nvPr/>
          </p:nvSpPr>
          <p:spPr>
            <a:xfrm>
              <a:off x="-2358468" y="4372930"/>
              <a:ext cx="4026848" cy="1547539"/>
            </a:xfrm>
            <a:prstGeom prst="rect">
              <a:avLst/>
            </a:prstGeom>
          </p:spPr>
          <p:txBody>
            <a:bodyPr wrap="square" lIns="0" tIns="0" rIns="0" bIns="0" rtlCol="0" anchor="t">
              <a:spAutoFit/>
            </a:bodyPr>
            <a:lstStyle/>
            <a:p>
              <a:pPr marL="0" lvl="0" indent="0" algn="ctr">
                <a:lnSpc>
                  <a:spcPts val="3057"/>
                </a:lnSpc>
                <a:spcBef>
                  <a:spcPct val="0"/>
                </a:spcBef>
              </a:pPr>
              <a:r>
                <a:rPr lang="en-US" sz="2400" b="1">
                  <a:solidFill>
                    <a:srgbClr val="5A8E28"/>
                  </a:solidFill>
                  <a:latin typeface="Fira Sans Medium" panose="020B0603050000020004" pitchFamily="34" charset="0"/>
                </a:rPr>
                <a:t>EMPREINTE </a:t>
              </a:r>
            </a:p>
            <a:p>
              <a:pPr marL="0" lvl="0" indent="0" algn="ctr">
                <a:lnSpc>
                  <a:spcPts val="3057"/>
                </a:lnSpc>
                <a:spcBef>
                  <a:spcPct val="0"/>
                </a:spcBef>
              </a:pPr>
              <a:r>
                <a:rPr lang="en-US" sz="2400" b="1">
                  <a:solidFill>
                    <a:srgbClr val="5A8E28"/>
                  </a:solidFill>
                  <a:latin typeface="Fira Sans Medium" panose="020B0603050000020004" pitchFamily="34" charset="0"/>
                </a:rPr>
                <a:t>DE LA MAIN</a:t>
              </a:r>
            </a:p>
          </p:txBody>
        </p:sp>
        <p:sp>
          <p:nvSpPr>
            <p:cNvPr id="14" name="TextBox 20">
              <a:extLst>
                <a:ext uri="{FF2B5EF4-FFF2-40B4-BE49-F238E27FC236}">
                  <a16:creationId xmlns:a16="http://schemas.microsoft.com/office/drawing/2014/main" id="{ED0C6E2A-1ACA-449C-B098-8D6FA0F1C7CE}"/>
                </a:ext>
              </a:extLst>
            </p:cNvPr>
            <p:cNvSpPr txBox="1"/>
            <p:nvPr/>
          </p:nvSpPr>
          <p:spPr>
            <a:xfrm>
              <a:off x="1911268" y="4342894"/>
              <a:ext cx="4971656" cy="3129675"/>
            </a:xfrm>
            <a:prstGeom prst="rect">
              <a:avLst/>
            </a:prstGeom>
          </p:spPr>
          <p:txBody>
            <a:bodyPr wrap="square" lIns="0" tIns="0" rIns="0" bIns="0" rtlCol="0" anchor="t">
              <a:spAutoFit/>
            </a:bodyPr>
            <a:lstStyle/>
            <a:p>
              <a:pPr algn="ctr">
                <a:lnSpc>
                  <a:spcPts val="3057"/>
                </a:lnSpc>
              </a:pPr>
              <a:r>
                <a:rPr lang="en-US" sz="2400" b="1">
                  <a:solidFill>
                    <a:srgbClr val="5A8E28"/>
                  </a:solidFill>
                  <a:latin typeface="Fira Sans Medium" panose="020B0603050000020004" pitchFamily="34" charset="0"/>
                </a:rPr>
                <a:t>GOÛTER</a:t>
              </a:r>
            </a:p>
            <a:p>
              <a:pPr algn="ctr">
                <a:lnSpc>
                  <a:spcPts val="3057"/>
                </a:lnSpc>
              </a:pPr>
              <a:r>
                <a:rPr lang="en-US" sz="2400" b="1">
                  <a:solidFill>
                    <a:srgbClr val="5A8E28"/>
                  </a:solidFill>
                  <a:latin typeface="Fira Sans Medium" panose="020B0603050000020004" pitchFamily="34" charset="0"/>
                </a:rPr>
                <a:t>AUX CONVERSATIONS CARBONE</a:t>
              </a:r>
            </a:p>
            <a:p>
              <a:pPr marL="0" lvl="0" indent="0" algn="ctr">
                <a:lnSpc>
                  <a:spcPts val="3057"/>
                </a:lnSpc>
                <a:spcBef>
                  <a:spcPct val="0"/>
                </a:spcBef>
              </a:pPr>
              <a:endParaRPr lang="en-US" sz="2215">
                <a:solidFill>
                  <a:srgbClr val="5A8E28"/>
                </a:solidFill>
                <a:latin typeface="DM Sans Bold"/>
              </a:endParaRPr>
            </a:p>
          </p:txBody>
        </p:sp>
        <p:sp>
          <p:nvSpPr>
            <p:cNvPr id="15" name="TextBox 22">
              <a:extLst>
                <a:ext uri="{FF2B5EF4-FFF2-40B4-BE49-F238E27FC236}">
                  <a16:creationId xmlns:a16="http://schemas.microsoft.com/office/drawing/2014/main" id="{001A5089-C709-4A32-3B57-4364DFF47748}"/>
                </a:ext>
              </a:extLst>
            </p:cNvPr>
            <p:cNvSpPr txBox="1"/>
            <p:nvPr/>
          </p:nvSpPr>
          <p:spPr>
            <a:xfrm>
              <a:off x="7130577" y="4372930"/>
              <a:ext cx="4026848" cy="2338160"/>
            </a:xfrm>
            <a:prstGeom prst="rect">
              <a:avLst/>
            </a:prstGeom>
          </p:spPr>
          <p:txBody>
            <a:bodyPr wrap="square" lIns="0" tIns="0" rIns="0" bIns="0" rtlCol="0" anchor="t">
              <a:spAutoFit/>
            </a:bodyPr>
            <a:lstStyle/>
            <a:p>
              <a:pPr algn="ctr">
                <a:lnSpc>
                  <a:spcPts val="3057"/>
                </a:lnSpc>
              </a:pPr>
              <a:r>
                <a:rPr lang="en-US" sz="2400" b="1">
                  <a:solidFill>
                    <a:srgbClr val="5A8E28"/>
                  </a:solidFill>
                  <a:latin typeface="Fira Sans Medium" panose="020B0603050000020004" pitchFamily="34" charset="0"/>
                </a:rPr>
                <a:t>LA FRESQUE</a:t>
              </a:r>
            </a:p>
            <a:p>
              <a:pPr algn="ctr">
                <a:lnSpc>
                  <a:spcPts val="3057"/>
                </a:lnSpc>
              </a:pPr>
              <a:r>
                <a:rPr lang="en-US" sz="2400" b="1">
                  <a:solidFill>
                    <a:srgbClr val="5A8E28"/>
                  </a:solidFill>
                  <a:latin typeface="Fira Sans Medium" panose="020B0603050000020004" pitchFamily="34" charset="0"/>
                </a:rPr>
                <a:t> DU CLIMAT</a:t>
              </a:r>
            </a:p>
            <a:p>
              <a:pPr marL="0" lvl="0" indent="0" algn="ctr">
                <a:lnSpc>
                  <a:spcPts val="3057"/>
                </a:lnSpc>
                <a:spcBef>
                  <a:spcPct val="0"/>
                </a:spcBef>
              </a:pPr>
              <a:endParaRPr lang="en-US" sz="2215">
                <a:solidFill>
                  <a:srgbClr val="5A8E28"/>
                </a:solidFill>
                <a:latin typeface="DM Sans Bold"/>
              </a:endParaRPr>
            </a:p>
          </p:txBody>
        </p:sp>
      </p:grpSp>
    </p:spTree>
    <p:extLst>
      <p:ext uri="{BB962C8B-B14F-4D97-AF65-F5344CB8AC3E}">
        <p14:creationId xmlns:p14="http://schemas.microsoft.com/office/powerpoint/2010/main" val="3446634254"/>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396442" y="261867"/>
            <a:ext cx="5930217" cy="855663"/>
          </a:xfrm>
        </p:spPr>
        <p:txBody>
          <a:bodyPr>
            <a:noAutofit/>
          </a:bodyPr>
          <a:lstStyle/>
          <a:p>
            <a:r>
              <a:rPr lang="fr-CH" sz="2400" b="1" i="0">
                <a:solidFill>
                  <a:srgbClr val="E20004"/>
                </a:solidFill>
                <a:latin typeface="+mn-lt"/>
                <a:ea typeface="Roboto bold" panose="02000000000000000000" pitchFamily="2" charset="0"/>
              </a:rPr>
              <a:t>ANIMATIONS</a:t>
            </a:r>
            <a:br>
              <a:rPr lang="fr-CH" sz="2400" b="1" i="0">
                <a:solidFill>
                  <a:srgbClr val="E20004"/>
                </a:solidFill>
                <a:latin typeface="+mn-lt"/>
                <a:ea typeface="Roboto bold" panose="02000000000000000000" pitchFamily="2" charset="0"/>
              </a:rPr>
            </a:br>
            <a:r>
              <a:rPr lang="fr-CH" sz="2400" b="1" i="0">
                <a:solidFill>
                  <a:srgbClr val="E20004"/>
                </a:solidFill>
                <a:latin typeface="+mn-lt"/>
                <a:ea typeface="Roboto bold" panose="02000000000000000000" pitchFamily="2" charset="0"/>
              </a:rPr>
              <a:t>POUR LES ENFANTS ET LES JEUNES</a:t>
            </a:r>
            <a:endParaRPr lang="de-CH" sz="2400" b="1" i="0">
              <a:solidFill>
                <a:srgbClr val="E20004"/>
              </a:solidFill>
              <a:latin typeface="+mn-lt"/>
              <a:ea typeface="Roboto bold" panose="02000000000000000000" pitchFamily="2" charset="0"/>
            </a:endParaRPr>
          </a:p>
        </p:txBody>
      </p:sp>
      <p:pic>
        <p:nvPicPr>
          <p:cNvPr id="15" name="Image 14">
            <a:extLst>
              <a:ext uri="{FF2B5EF4-FFF2-40B4-BE49-F238E27FC236}">
                <a16:creationId xmlns:a16="http://schemas.microsoft.com/office/drawing/2014/main" id="{17D0FBC5-9F5B-7B03-26B5-02C5645E7B19}"/>
              </a:ext>
            </a:extLst>
          </p:cNvPr>
          <p:cNvPicPr>
            <a:picLocks noChangeAspect="1"/>
          </p:cNvPicPr>
          <p:nvPr/>
        </p:nvPicPr>
        <p:blipFill rotWithShape="1">
          <a:blip r:embed="rId3"/>
          <a:srcRect l="5550" r="7852"/>
          <a:stretch/>
        </p:blipFill>
        <p:spPr>
          <a:xfrm>
            <a:off x="486995" y="4154075"/>
            <a:ext cx="2920147" cy="2107547"/>
          </a:xfrm>
          <a:prstGeom prst="rect">
            <a:avLst/>
          </a:prstGeom>
        </p:spPr>
      </p:pic>
      <p:sp>
        <p:nvSpPr>
          <p:cNvPr id="3" name="TextBox 10">
            <a:extLst>
              <a:ext uri="{FF2B5EF4-FFF2-40B4-BE49-F238E27FC236}">
                <a16:creationId xmlns:a16="http://schemas.microsoft.com/office/drawing/2014/main" id="{4F018E8D-2717-2831-5C20-307410C5A7C1}"/>
              </a:ext>
            </a:extLst>
          </p:cNvPr>
          <p:cNvSpPr txBox="1"/>
          <p:nvPr/>
        </p:nvSpPr>
        <p:spPr>
          <a:xfrm>
            <a:off x="1629164" y="1681046"/>
            <a:ext cx="3741297" cy="369332"/>
          </a:xfrm>
          <a:prstGeom prst="rect">
            <a:avLst/>
          </a:prstGeom>
        </p:spPr>
        <p:txBody>
          <a:bodyPr lIns="0" tIns="0" rIns="0" bIns="0" rtlCol="0" anchor="t">
            <a:spAutoFit/>
          </a:bodyPr>
          <a:lstStyle/>
          <a:p>
            <a:pPr algn="just">
              <a:spcBef>
                <a:spcPct val="0"/>
              </a:spcBef>
            </a:pPr>
            <a:r>
              <a:rPr lang="en-US" sz="2400">
                <a:solidFill>
                  <a:srgbClr val="000000"/>
                </a:solidFill>
                <a:latin typeface="Fira Sans Medium" panose="020B0603050000020004" pitchFamily="34" charset="0"/>
              </a:rPr>
              <a:t>CYCLE 1</a:t>
            </a:r>
          </a:p>
        </p:txBody>
      </p:sp>
      <p:sp>
        <p:nvSpPr>
          <p:cNvPr id="4" name="TextBox 11">
            <a:extLst>
              <a:ext uri="{FF2B5EF4-FFF2-40B4-BE49-F238E27FC236}">
                <a16:creationId xmlns:a16="http://schemas.microsoft.com/office/drawing/2014/main" id="{369EAE70-9E11-50A2-C705-FC20B35EDE52}"/>
              </a:ext>
            </a:extLst>
          </p:cNvPr>
          <p:cNvSpPr txBox="1"/>
          <p:nvPr/>
        </p:nvSpPr>
        <p:spPr>
          <a:xfrm>
            <a:off x="1629163" y="2913197"/>
            <a:ext cx="3741297" cy="369332"/>
          </a:xfrm>
          <a:prstGeom prst="rect">
            <a:avLst/>
          </a:prstGeom>
        </p:spPr>
        <p:txBody>
          <a:bodyPr lIns="0" tIns="0" rIns="0" bIns="0" rtlCol="0" anchor="t">
            <a:spAutoFit/>
          </a:bodyPr>
          <a:lstStyle/>
          <a:p>
            <a:pPr algn="just">
              <a:spcBef>
                <a:spcPct val="0"/>
              </a:spcBef>
            </a:pPr>
            <a:r>
              <a:rPr lang="en-US" sz="2400">
                <a:solidFill>
                  <a:srgbClr val="000000"/>
                </a:solidFill>
                <a:latin typeface="Fira Sans Medium" panose="020B0603050000020004" pitchFamily="34" charset="0"/>
              </a:rPr>
              <a:t>CYCLE 2</a:t>
            </a:r>
          </a:p>
        </p:txBody>
      </p:sp>
      <p:sp>
        <p:nvSpPr>
          <p:cNvPr id="6" name="TextBox 13">
            <a:extLst>
              <a:ext uri="{FF2B5EF4-FFF2-40B4-BE49-F238E27FC236}">
                <a16:creationId xmlns:a16="http://schemas.microsoft.com/office/drawing/2014/main" id="{C4260922-39AC-91C6-DC06-5FF569F9F405}"/>
              </a:ext>
            </a:extLst>
          </p:cNvPr>
          <p:cNvSpPr txBox="1"/>
          <p:nvPr/>
        </p:nvSpPr>
        <p:spPr>
          <a:xfrm>
            <a:off x="1523074" y="2177832"/>
            <a:ext cx="4470401" cy="276999"/>
          </a:xfrm>
          <a:prstGeom prst="rect">
            <a:avLst/>
          </a:prstGeom>
        </p:spPr>
        <p:txBody>
          <a:bodyPr lIns="0" tIns="0" rIns="0" bIns="0" rtlCol="0" anchor="t">
            <a:spAutoFit/>
          </a:bodyPr>
          <a:lstStyle/>
          <a:p>
            <a:pPr marL="662670" lvl="1" indent="-331335">
              <a:buFont typeface="Arial"/>
              <a:buChar char="•"/>
            </a:pPr>
            <a:r>
              <a:rPr lang="en-US">
                <a:solidFill>
                  <a:srgbClr val="000000"/>
                </a:solidFill>
                <a:latin typeface="Fira Sans Light" panose="020B0403050000020004" pitchFamily="34" charset="0"/>
              </a:rPr>
              <a:t>Je suis </a:t>
            </a:r>
            <a:r>
              <a:rPr lang="en-US" err="1">
                <a:solidFill>
                  <a:srgbClr val="000000"/>
                </a:solidFill>
                <a:latin typeface="Fira Sans Light" panose="020B0403050000020004" pitchFamily="34" charset="0"/>
              </a:rPr>
              <a:t>moi</a:t>
            </a:r>
            <a:r>
              <a:rPr lang="en-US">
                <a:solidFill>
                  <a:srgbClr val="000000"/>
                </a:solidFill>
                <a:latin typeface="Fira Sans Light" panose="020B0403050000020004" pitchFamily="34" charset="0"/>
              </a:rPr>
              <a:t> – je suis </a:t>
            </a:r>
            <a:r>
              <a:rPr lang="en-US" err="1">
                <a:solidFill>
                  <a:srgbClr val="000000"/>
                </a:solidFill>
                <a:latin typeface="Fira Sans Light" panose="020B0403050000020004" pitchFamily="34" charset="0"/>
              </a:rPr>
              <a:t>voulu·e</a:t>
            </a:r>
            <a:r>
              <a:rPr lang="en-US">
                <a:solidFill>
                  <a:srgbClr val="000000"/>
                </a:solidFill>
                <a:latin typeface="Fira Sans Light" panose="020B0403050000020004" pitchFamily="34" charset="0"/>
              </a:rPr>
              <a:t> de Dieu</a:t>
            </a:r>
          </a:p>
        </p:txBody>
      </p:sp>
      <p:sp>
        <p:nvSpPr>
          <p:cNvPr id="7" name="TextBox 14">
            <a:extLst>
              <a:ext uri="{FF2B5EF4-FFF2-40B4-BE49-F238E27FC236}">
                <a16:creationId xmlns:a16="http://schemas.microsoft.com/office/drawing/2014/main" id="{CA28EE78-BC8F-0647-87BD-44411C866B59}"/>
              </a:ext>
            </a:extLst>
          </p:cNvPr>
          <p:cNvSpPr txBox="1"/>
          <p:nvPr/>
        </p:nvSpPr>
        <p:spPr>
          <a:xfrm>
            <a:off x="1523074" y="3559008"/>
            <a:ext cx="4476928" cy="553998"/>
          </a:xfrm>
          <a:prstGeom prst="rect">
            <a:avLst/>
          </a:prstGeom>
        </p:spPr>
        <p:txBody>
          <a:bodyPr lIns="0" tIns="0" rIns="0" bIns="0" rtlCol="0" anchor="t">
            <a:spAutoFit/>
          </a:bodyPr>
          <a:lstStyle/>
          <a:p>
            <a:pPr marL="662812" lvl="1" indent="-331406">
              <a:buFont typeface="Arial"/>
              <a:buChar char="•"/>
            </a:pPr>
            <a:r>
              <a:rPr lang="fr-CH">
                <a:solidFill>
                  <a:srgbClr val="000000"/>
                </a:solidFill>
                <a:latin typeface="Fira Sans Light" panose="020B0403050000020004" pitchFamily="34" charset="0"/>
              </a:rPr>
              <a:t>Un arbre plein de rêves</a:t>
            </a:r>
          </a:p>
          <a:p>
            <a:pPr marL="0" lvl="0" indent="0">
              <a:spcBef>
                <a:spcPct val="0"/>
              </a:spcBef>
            </a:pPr>
            <a:endParaRPr lang="fr-CH">
              <a:solidFill>
                <a:srgbClr val="000000"/>
              </a:solidFill>
              <a:latin typeface="DM Sans"/>
            </a:endParaRPr>
          </a:p>
        </p:txBody>
      </p:sp>
      <p:sp>
        <p:nvSpPr>
          <p:cNvPr id="8" name="TextBox 16">
            <a:extLst>
              <a:ext uri="{FF2B5EF4-FFF2-40B4-BE49-F238E27FC236}">
                <a16:creationId xmlns:a16="http://schemas.microsoft.com/office/drawing/2014/main" id="{9420069E-A87D-6781-6F9B-0E4E6289A228}"/>
              </a:ext>
            </a:extLst>
          </p:cNvPr>
          <p:cNvSpPr txBox="1"/>
          <p:nvPr/>
        </p:nvSpPr>
        <p:spPr>
          <a:xfrm>
            <a:off x="2701351" y="4544013"/>
            <a:ext cx="3741297" cy="369332"/>
          </a:xfrm>
          <a:prstGeom prst="rect">
            <a:avLst/>
          </a:prstGeom>
        </p:spPr>
        <p:txBody>
          <a:bodyPr lIns="0" tIns="0" rIns="0" bIns="0" rtlCol="0" anchor="t">
            <a:spAutoFit/>
          </a:bodyPr>
          <a:lstStyle/>
          <a:p>
            <a:pPr algn="ctr">
              <a:spcBef>
                <a:spcPct val="0"/>
              </a:spcBef>
            </a:pPr>
            <a:r>
              <a:rPr lang="en-US" sz="2400">
                <a:solidFill>
                  <a:srgbClr val="000000"/>
                </a:solidFill>
                <a:latin typeface="Fira Sans Medium" panose="020B0603050000020004" pitchFamily="34" charset="0"/>
              </a:rPr>
              <a:t>CYCLE 3 + 4</a:t>
            </a:r>
          </a:p>
        </p:txBody>
      </p:sp>
      <p:sp>
        <p:nvSpPr>
          <p:cNvPr id="9" name="TextBox 17">
            <a:extLst>
              <a:ext uri="{FF2B5EF4-FFF2-40B4-BE49-F238E27FC236}">
                <a16:creationId xmlns:a16="http://schemas.microsoft.com/office/drawing/2014/main" id="{40BE295F-FC5F-1D28-7B17-2928083ED622}"/>
              </a:ext>
            </a:extLst>
          </p:cNvPr>
          <p:cNvSpPr txBox="1"/>
          <p:nvPr/>
        </p:nvSpPr>
        <p:spPr>
          <a:xfrm>
            <a:off x="4262993" y="5104508"/>
            <a:ext cx="4476928" cy="830997"/>
          </a:xfrm>
          <a:prstGeom prst="rect">
            <a:avLst/>
          </a:prstGeom>
        </p:spPr>
        <p:txBody>
          <a:bodyPr lIns="0" tIns="0" rIns="0" bIns="0" rtlCol="0" anchor="t">
            <a:spAutoFit/>
          </a:bodyPr>
          <a:lstStyle/>
          <a:p>
            <a:pPr marL="662812" lvl="1" indent="-331406">
              <a:buFont typeface="Arial"/>
              <a:buChar char="•"/>
            </a:pPr>
            <a:r>
              <a:rPr lang="fr-CH">
                <a:solidFill>
                  <a:srgbClr val="000000"/>
                </a:solidFill>
                <a:latin typeface="Fira Sans Light" panose="020B0403050000020004" pitchFamily="34" charset="0"/>
              </a:rPr>
              <a:t>Images réversibles de l’espoir</a:t>
            </a:r>
          </a:p>
          <a:p>
            <a:pPr marL="662812" lvl="1" indent="-331406">
              <a:buFont typeface="Arial"/>
              <a:buChar char="•"/>
            </a:pPr>
            <a:r>
              <a:rPr lang="fr-CH">
                <a:solidFill>
                  <a:srgbClr val="000000"/>
                </a:solidFill>
                <a:latin typeface="Fira Sans Light" panose="020B0403050000020004" pitchFamily="34" charset="0"/>
              </a:rPr>
              <a:t>Escape Game</a:t>
            </a:r>
          </a:p>
          <a:p>
            <a:pPr marL="662812" lvl="1" indent="-331406">
              <a:spcBef>
                <a:spcPct val="0"/>
              </a:spcBef>
              <a:buFont typeface="Arial"/>
              <a:buChar char="•"/>
            </a:pPr>
            <a:r>
              <a:rPr lang="fr-CH">
                <a:solidFill>
                  <a:srgbClr val="000000"/>
                </a:solidFill>
                <a:latin typeface="Fira Sans Light" panose="020B0403050000020004" pitchFamily="34" charset="0"/>
              </a:rPr>
              <a:t>Souper Climat  </a:t>
            </a:r>
          </a:p>
        </p:txBody>
      </p:sp>
      <p:grpSp>
        <p:nvGrpSpPr>
          <p:cNvPr id="19" name="Group 2">
            <a:extLst>
              <a:ext uri="{FF2B5EF4-FFF2-40B4-BE49-F238E27FC236}">
                <a16:creationId xmlns:a16="http://schemas.microsoft.com/office/drawing/2014/main" id="{3DBDCE22-DA82-7452-43DA-C07B99FF6651}"/>
              </a:ext>
            </a:extLst>
          </p:cNvPr>
          <p:cNvGrpSpPr>
            <a:grpSpLocks noChangeAspect="1"/>
          </p:cNvGrpSpPr>
          <p:nvPr/>
        </p:nvGrpSpPr>
        <p:grpSpPr>
          <a:xfrm>
            <a:off x="6000002" y="1485334"/>
            <a:ext cx="3081871" cy="3203675"/>
            <a:chOff x="0" y="0"/>
            <a:chExt cx="6108573" cy="6350000"/>
          </a:xfrm>
        </p:grpSpPr>
        <p:sp>
          <p:nvSpPr>
            <p:cNvPr id="20" name="Freeform 3">
              <a:extLst>
                <a:ext uri="{FF2B5EF4-FFF2-40B4-BE49-F238E27FC236}">
                  <a16:creationId xmlns:a16="http://schemas.microsoft.com/office/drawing/2014/main" id="{B82629E4-2EB0-4459-8C64-A69F4AC9092B}"/>
                </a:ext>
              </a:extLst>
            </p:cNvPr>
            <p:cNvSpPr/>
            <p:nvPr/>
          </p:nvSpPr>
          <p:spPr>
            <a:xfrm>
              <a:off x="0" y="0"/>
              <a:ext cx="6108573" cy="6350000"/>
            </a:xfrm>
            <a:custGeom>
              <a:avLst/>
              <a:gdLst/>
              <a:ahLst/>
              <a:cxnLst/>
              <a:rect l="l" t="t" r="r" b="b"/>
              <a:pathLst>
                <a:path w="6108573" h="6350000">
                  <a:moveTo>
                    <a:pt x="6108573" y="0"/>
                  </a:moveTo>
                  <a:lnTo>
                    <a:pt x="6108573" y="3295396"/>
                  </a:lnTo>
                  <a:cubicBezTo>
                    <a:pt x="6108573" y="4982464"/>
                    <a:pt x="4741164" y="6350000"/>
                    <a:pt x="3054350" y="6350000"/>
                  </a:cubicBezTo>
                  <a:cubicBezTo>
                    <a:pt x="1367536" y="6350000"/>
                    <a:pt x="0" y="4982464"/>
                    <a:pt x="0" y="3295523"/>
                  </a:cubicBezTo>
                  <a:lnTo>
                    <a:pt x="0" y="0"/>
                  </a:lnTo>
                  <a:lnTo>
                    <a:pt x="6108573" y="0"/>
                  </a:lnTo>
                  <a:close/>
                </a:path>
              </a:pathLst>
            </a:custGeom>
            <a:blipFill>
              <a:blip r:embed="rId4"/>
              <a:stretch>
                <a:fillRect l="-22824" t="-19086" r="-2705"/>
              </a:stretch>
            </a:blipFill>
          </p:spPr>
          <p:txBody>
            <a:bodyPr/>
            <a:lstStyle/>
            <a:p>
              <a:endParaRPr lang="fr-CH"/>
            </a:p>
          </p:txBody>
        </p:sp>
      </p:grpSp>
      <p:sp>
        <p:nvSpPr>
          <p:cNvPr id="2" name="Espace réservé du numéro de diapositive 1">
            <a:extLst>
              <a:ext uri="{FF2B5EF4-FFF2-40B4-BE49-F238E27FC236}">
                <a16:creationId xmlns:a16="http://schemas.microsoft.com/office/drawing/2014/main" id="{ECCE2D78-7E20-A7E3-1605-00EB49B738EA}"/>
              </a:ext>
            </a:extLst>
          </p:cNvPr>
          <p:cNvSpPr>
            <a:spLocks noGrp="1"/>
          </p:cNvSpPr>
          <p:nvPr>
            <p:ph type="sldNum" sz="quarter" idx="12"/>
          </p:nvPr>
        </p:nvSpPr>
        <p:spPr/>
        <p:txBody>
          <a:bodyPr/>
          <a:lstStyle/>
          <a:p>
            <a:pPr>
              <a:defRPr/>
            </a:pPr>
            <a:r>
              <a:rPr lang="de-CH" altLang="de-DE"/>
              <a:t>Page </a:t>
            </a:r>
            <a:fld id="{7E5833AD-2161-4DC1-8B2C-63F0B9D25B77}" type="slidenum">
              <a:rPr lang="de-CH" altLang="de-DE" smtClean="0"/>
              <a:pPr>
                <a:defRPr/>
              </a:pPr>
              <a:t>26</a:t>
            </a:fld>
            <a:endParaRPr lang="de-CH" altLang="de-DE"/>
          </a:p>
        </p:txBody>
      </p:sp>
    </p:spTree>
    <p:extLst>
      <p:ext uri="{BB962C8B-B14F-4D97-AF65-F5344CB8AC3E}">
        <p14:creationId xmlns:p14="http://schemas.microsoft.com/office/powerpoint/2010/main" val="941472007"/>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D7FAA7B2-CAD6-8CFE-52F2-E87FC68AF246}"/>
              </a:ext>
            </a:extLst>
          </p:cNvPr>
          <p:cNvPicPr>
            <a:picLocks noChangeAspect="1"/>
          </p:cNvPicPr>
          <p:nvPr/>
        </p:nvPicPr>
        <p:blipFill rotWithShape="1">
          <a:blip r:embed="rId3"/>
          <a:srcRect l="5437"/>
          <a:stretch/>
        </p:blipFill>
        <p:spPr>
          <a:xfrm>
            <a:off x="466724" y="1275517"/>
            <a:ext cx="2981325" cy="5166858"/>
          </a:xfrm>
          <a:prstGeom prst="rect">
            <a:avLst/>
          </a:prstGeom>
        </p:spPr>
      </p:pic>
      <p:sp>
        <p:nvSpPr>
          <p:cNvPr id="2" name="Titre 1"/>
          <p:cNvSpPr>
            <a:spLocks noGrp="1"/>
          </p:cNvSpPr>
          <p:nvPr>
            <p:ph type="title"/>
          </p:nvPr>
        </p:nvSpPr>
        <p:spPr>
          <a:xfrm>
            <a:off x="378393" y="419853"/>
            <a:ext cx="7886085" cy="855663"/>
          </a:xfrm>
        </p:spPr>
        <p:txBody>
          <a:bodyPr>
            <a:normAutofit/>
          </a:bodyPr>
          <a:lstStyle/>
          <a:p>
            <a:r>
              <a:rPr lang="fr-CH" sz="2400" b="1" i="0">
                <a:latin typeface="+mn-lt"/>
                <a:ea typeface="Roboto bold" panose="02000000000000000000" pitchFamily="2" charset="0"/>
              </a:rPr>
              <a:t>PROPOSITIONS DE CÉLÉBRATIONS</a:t>
            </a:r>
            <a:endParaRPr lang="de-CH" sz="2400" b="1" i="0">
              <a:latin typeface="+mn-lt"/>
              <a:ea typeface="Roboto bold" panose="02000000000000000000" pitchFamily="2" charset="0"/>
            </a:endParaRPr>
          </a:p>
        </p:txBody>
      </p:sp>
      <p:grpSp>
        <p:nvGrpSpPr>
          <p:cNvPr id="4" name="Group 5">
            <a:extLst>
              <a:ext uri="{FF2B5EF4-FFF2-40B4-BE49-F238E27FC236}">
                <a16:creationId xmlns:a16="http://schemas.microsoft.com/office/drawing/2014/main" id="{AC834E54-1455-7AC9-699D-2E10E442F212}"/>
              </a:ext>
            </a:extLst>
          </p:cNvPr>
          <p:cNvGrpSpPr/>
          <p:nvPr/>
        </p:nvGrpSpPr>
        <p:grpSpPr>
          <a:xfrm>
            <a:off x="2877650" y="2292766"/>
            <a:ext cx="1142373" cy="1142373"/>
            <a:chOff x="0" y="0"/>
            <a:chExt cx="812800" cy="812800"/>
          </a:xfrm>
        </p:grpSpPr>
        <p:sp>
          <p:nvSpPr>
            <p:cNvPr id="5" name="Freeform 6">
              <a:extLst>
                <a:ext uri="{FF2B5EF4-FFF2-40B4-BE49-F238E27FC236}">
                  <a16:creationId xmlns:a16="http://schemas.microsoft.com/office/drawing/2014/main" id="{F42413A0-B429-97EC-7B6B-B467663DCDA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A8E28"/>
            </a:solidFill>
          </p:spPr>
          <p:txBody>
            <a:bodyPr/>
            <a:lstStyle/>
            <a:p>
              <a:endParaRPr lang="fr-CH" sz="1200"/>
            </a:p>
          </p:txBody>
        </p:sp>
        <p:sp>
          <p:nvSpPr>
            <p:cNvPr id="6" name="TextBox 7">
              <a:extLst>
                <a:ext uri="{FF2B5EF4-FFF2-40B4-BE49-F238E27FC236}">
                  <a16:creationId xmlns:a16="http://schemas.microsoft.com/office/drawing/2014/main" id="{3E5AD6E7-D221-6635-FCB8-8F64E62A4068}"/>
                </a:ext>
              </a:extLst>
            </p:cNvPr>
            <p:cNvSpPr txBox="1"/>
            <p:nvPr/>
          </p:nvSpPr>
          <p:spPr>
            <a:xfrm>
              <a:off x="76200" y="38100"/>
              <a:ext cx="660400" cy="698500"/>
            </a:xfrm>
            <a:prstGeom prst="rect">
              <a:avLst/>
            </a:prstGeom>
          </p:spPr>
          <p:txBody>
            <a:bodyPr lIns="50800" tIns="50800" rIns="50800" bIns="50800" rtlCol="0" anchor="ctr"/>
            <a:lstStyle/>
            <a:p>
              <a:pPr algn="ctr"/>
              <a:endParaRPr sz="1200"/>
            </a:p>
          </p:txBody>
        </p:sp>
      </p:grpSp>
      <p:sp>
        <p:nvSpPr>
          <p:cNvPr id="7" name="Freeform 8">
            <a:extLst>
              <a:ext uri="{FF2B5EF4-FFF2-40B4-BE49-F238E27FC236}">
                <a16:creationId xmlns:a16="http://schemas.microsoft.com/office/drawing/2014/main" id="{DF85D8A6-4E3D-AC92-9D38-0BF917DAB011}"/>
              </a:ext>
            </a:extLst>
          </p:cNvPr>
          <p:cNvSpPr/>
          <p:nvPr/>
        </p:nvSpPr>
        <p:spPr>
          <a:xfrm>
            <a:off x="3082253" y="2506701"/>
            <a:ext cx="733166" cy="714504"/>
          </a:xfrm>
          <a:custGeom>
            <a:avLst/>
            <a:gdLst/>
            <a:ahLst/>
            <a:cxnLst/>
            <a:rect l="l" t="t" r="r" b="b"/>
            <a:pathLst>
              <a:path w="733166" h="714504">
                <a:moveTo>
                  <a:pt x="0" y="0"/>
                </a:moveTo>
                <a:lnTo>
                  <a:pt x="733166" y="0"/>
                </a:lnTo>
                <a:lnTo>
                  <a:pt x="733166" y="714504"/>
                </a:lnTo>
                <a:lnTo>
                  <a:pt x="0" y="7145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CH" sz="1200"/>
          </a:p>
        </p:txBody>
      </p:sp>
      <p:grpSp>
        <p:nvGrpSpPr>
          <p:cNvPr id="8" name="Group 9">
            <a:extLst>
              <a:ext uri="{FF2B5EF4-FFF2-40B4-BE49-F238E27FC236}">
                <a16:creationId xmlns:a16="http://schemas.microsoft.com/office/drawing/2014/main" id="{6F18F3A3-BA4F-B845-59CC-A7FA1B9F53CB}"/>
              </a:ext>
            </a:extLst>
          </p:cNvPr>
          <p:cNvGrpSpPr/>
          <p:nvPr/>
        </p:nvGrpSpPr>
        <p:grpSpPr>
          <a:xfrm>
            <a:off x="2877650" y="4235220"/>
            <a:ext cx="1142373" cy="1142373"/>
            <a:chOff x="0" y="0"/>
            <a:chExt cx="812800" cy="812800"/>
          </a:xfrm>
        </p:grpSpPr>
        <p:sp>
          <p:nvSpPr>
            <p:cNvPr id="10" name="Freeform 10">
              <a:extLst>
                <a:ext uri="{FF2B5EF4-FFF2-40B4-BE49-F238E27FC236}">
                  <a16:creationId xmlns:a16="http://schemas.microsoft.com/office/drawing/2014/main" id="{039B31CF-0225-5359-C488-58CF1D12D8A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A8E28"/>
            </a:solidFill>
          </p:spPr>
          <p:txBody>
            <a:bodyPr/>
            <a:lstStyle/>
            <a:p>
              <a:endParaRPr lang="fr-CH" sz="1200"/>
            </a:p>
          </p:txBody>
        </p:sp>
        <p:sp>
          <p:nvSpPr>
            <p:cNvPr id="11" name="TextBox 11">
              <a:extLst>
                <a:ext uri="{FF2B5EF4-FFF2-40B4-BE49-F238E27FC236}">
                  <a16:creationId xmlns:a16="http://schemas.microsoft.com/office/drawing/2014/main" id="{972513BC-E6EA-8224-C1BA-B37AC8B48A8D}"/>
                </a:ext>
              </a:extLst>
            </p:cNvPr>
            <p:cNvSpPr txBox="1"/>
            <p:nvPr/>
          </p:nvSpPr>
          <p:spPr>
            <a:xfrm>
              <a:off x="76200" y="38100"/>
              <a:ext cx="660400" cy="698500"/>
            </a:xfrm>
            <a:prstGeom prst="rect">
              <a:avLst/>
            </a:prstGeom>
          </p:spPr>
          <p:txBody>
            <a:bodyPr lIns="50800" tIns="50800" rIns="50800" bIns="50800" rtlCol="0" anchor="ctr"/>
            <a:lstStyle/>
            <a:p>
              <a:pPr algn="ctr"/>
              <a:endParaRPr sz="1200"/>
            </a:p>
          </p:txBody>
        </p:sp>
      </p:grpSp>
      <p:sp>
        <p:nvSpPr>
          <p:cNvPr id="13" name="Freeform 13">
            <a:extLst>
              <a:ext uri="{FF2B5EF4-FFF2-40B4-BE49-F238E27FC236}">
                <a16:creationId xmlns:a16="http://schemas.microsoft.com/office/drawing/2014/main" id="{AA7E027C-A25C-EFCF-B364-3D38E42481CB}"/>
              </a:ext>
            </a:extLst>
          </p:cNvPr>
          <p:cNvSpPr/>
          <p:nvPr/>
        </p:nvSpPr>
        <p:spPr>
          <a:xfrm>
            <a:off x="3085419" y="4476832"/>
            <a:ext cx="755739" cy="729632"/>
          </a:xfrm>
          <a:custGeom>
            <a:avLst/>
            <a:gdLst/>
            <a:ahLst/>
            <a:cxnLst/>
            <a:rect l="l" t="t" r="r" b="b"/>
            <a:pathLst>
              <a:path w="755739" h="729632">
                <a:moveTo>
                  <a:pt x="0" y="0"/>
                </a:moveTo>
                <a:lnTo>
                  <a:pt x="755739" y="0"/>
                </a:lnTo>
                <a:lnTo>
                  <a:pt x="755739" y="729632"/>
                </a:lnTo>
                <a:lnTo>
                  <a:pt x="0" y="7296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CH" sz="1200"/>
          </a:p>
        </p:txBody>
      </p:sp>
      <p:sp>
        <p:nvSpPr>
          <p:cNvPr id="14" name="TextBox 15">
            <a:extLst>
              <a:ext uri="{FF2B5EF4-FFF2-40B4-BE49-F238E27FC236}">
                <a16:creationId xmlns:a16="http://schemas.microsoft.com/office/drawing/2014/main" id="{7BB9C317-3DEB-50E3-4950-62A133B2AF6D}"/>
              </a:ext>
            </a:extLst>
          </p:cNvPr>
          <p:cNvSpPr txBox="1"/>
          <p:nvPr/>
        </p:nvSpPr>
        <p:spPr>
          <a:xfrm>
            <a:off x="4179526" y="2270373"/>
            <a:ext cx="6937653" cy="369332"/>
          </a:xfrm>
          <a:prstGeom prst="rect">
            <a:avLst/>
          </a:prstGeom>
        </p:spPr>
        <p:txBody>
          <a:bodyPr lIns="0" tIns="0" rIns="0" bIns="0" rtlCol="0" anchor="t">
            <a:spAutoFit/>
          </a:bodyPr>
          <a:lstStyle/>
          <a:p>
            <a:pPr>
              <a:spcBef>
                <a:spcPct val="0"/>
              </a:spcBef>
            </a:pPr>
            <a:r>
              <a:rPr lang="en-US" sz="2400" err="1">
                <a:solidFill>
                  <a:srgbClr val="5A8E28"/>
                </a:solidFill>
                <a:latin typeface="Fira Sans Medium" panose="020B0603050000020004" pitchFamily="34" charset="0"/>
              </a:rPr>
              <a:t>Chaque</a:t>
            </a:r>
            <a:r>
              <a:rPr lang="en-US" sz="2400">
                <a:solidFill>
                  <a:srgbClr val="5A8E28"/>
                </a:solidFill>
                <a:latin typeface="Fira Sans Medium" panose="020B0603050000020004" pitchFamily="34" charset="0"/>
              </a:rPr>
              <a:t> </a:t>
            </a:r>
            <a:r>
              <a:rPr lang="en-US" sz="2400" err="1">
                <a:solidFill>
                  <a:srgbClr val="5A8E28"/>
                </a:solidFill>
                <a:latin typeface="Fira Sans Medium" panose="020B0603050000020004" pitchFamily="34" charset="0"/>
              </a:rPr>
              <a:t>geste</a:t>
            </a:r>
            <a:r>
              <a:rPr lang="en-US" sz="2400">
                <a:solidFill>
                  <a:srgbClr val="5A8E28"/>
                </a:solidFill>
                <a:latin typeface="Fira Sans Medium" panose="020B0603050000020004" pitchFamily="34" charset="0"/>
              </a:rPr>
              <a:t> </a:t>
            </a:r>
            <a:r>
              <a:rPr lang="en-US" sz="2400" err="1">
                <a:solidFill>
                  <a:srgbClr val="5A8E28"/>
                </a:solidFill>
                <a:latin typeface="Fira Sans Medium" panose="020B0603050000020004" pitchFamily="34" charset="0"/>
              </a:rPr>
              <a:t>compte</a:t>
            </a:r>
            <a:endParaRPr lang="en-US" sz="2400">
              <a:solidFill>
                <a:srgbClr val="5A8E28"/>
              </a:solidFill>
              <a:latin typeface="Fira Sans Medium" panose="020B0603050000020004" pitchFamily="34" charset="0"/>
            </a:endParaRPr>
          </a:p>
        </p:txBody>
      </p:sp>
      <p:sp>
        <p:nvSpPr>
          <p:cNvPr id="15" name="TextBox 16">
            <a:extLst>
              <a:ext uri="{FF2B5EF4-FFF2-40B4-BE49-F238E27FC236}">
                <a16:creationId xmlns:a16="http://schemas.microsoft.com/office/drawing/2014/main" id="{48F167DD-E180-FBF7-CB61-82AE7CD4FB96}"/>
              </a:ext>
            </a:extLst>
          </p:cNvPr>
          <p:cNvSpPr txBox="1"/>
          <p:nvPr/>
        </p:nvSpPr>
        <p:spPr>
          <a:xfrm>
            <a:off x="4196865" y="2899194"/>
            <a:ext cx="6015843" cy="769441"/>
          </a:xfrm>
          <a:prstGeom prst="rect">
            <a:avLst/>
          </a:prstGeom>
        </p:spPr>
        <p:txBody>
          <a:bodyPr lIns="0" tIns="0" rIns="0" bIns="0" rtlCol="0" anchor="t">
            <a:spAutoFit/>
          </a:bodyPr>
          <a:lstStyle/>
          <a:p>
            <a:r>
              <a:rPr lang="fr-CH">
                <a:solidFill>
                  <a:srgbClr val="000000"/>
                </a:solidFill>
                <a:latin typeface="Fira Sans Light" panose="020B0403050000020004" pitchFamily="34" charset="0"/>
              </a:rPr>
              <a:t>Célébration familiale œcuménique</a:t>
            </a:r>
          </a:p>
          <a:p>
            <a:r>
              <a:rPr lang="fr-CH">
                <a:solidFill>
                  <a:srgbClr val="000000"/>
                </a:solidFill>
                <a:latin typeface="Fira Sans Light" panose="020B0403050000020004" pitchFamily="34" charset="0"/>
              </a:rPr>
              <a:t>par Barbara Brunner Roth et Felix Hunger</a:t>
            </a:r>
          </a:p>
          <a:p>
            <a:pPr marL="0" lvl="0" indent="0">
              <a:spcBef>
                <a:spcPct val="0"/>
              </a:spcBef>
            </a:pPr>
            <a:endParaRPr lang="fr-CH" sz="1400">
              <a:solidFill>
                <a:srgbClr val="000000"/>
              </a:solidFill>
              <a:latin typeface="DM Sans"/>
            </a:endParaRPr>
          </a:p>
        </p:txBody>
      </p:sp>
      <p:sp>
        <p:nvSpPr>
          <p:cNvPr id="16" name="TextBox 17">
            <a:extLst>
              <a:ext uri="{FF2B5EF4-FFF2-40B4-BE49-F238E27FC236}">
                <a16:creationId xmlns:a16="http://schemas.microsoft.com/office/drawing/2014/main" id="{11528402-CC7A-FD35-DFC4-825E7968A2A7}"/>
              </a:ext>
            </a:extLst>
          </p:cNvPr>
          <p:cNvSpPr txBox="1"/>
          <p:nvPr/>
        </p:nvSpPr>
        <p:spPr>
          <a:xfrm>
            <a:off x="4179526" y="4212827"/>
            <a:ext cx="6033182" cy="369332"/>
          </a:xfrm>
          <a:prstGeom prst="rect">
            <a:avLst/>
          </a:prstGeom>
        </p:spPr>
        <p:txBody>
          <a:bodyPr lIns="0" tIns="0" rIns="0" bIns="0" rtlCol="0" anchor="t">
            <a:spAutoFit/>
          </a:bodyPr>
          <a:lstStyle/>
          <a:p>
            <a:pPr>
              <a:spcBef>
                <a:spcPct val="0"/>
              </a:spcBef>
            </a:pPr>
            <a:r>
              <a:rPr lang="en-US" sz="2400" err="1">
                <a:solidFill>
                  <a:srgbClr val="5A8E28"/>
                </a:solidFill>
                <a:latin typeface="Fira Sans Medium" panose="020B0603050000020004" pitchFamily="34" charset="0"/>
              </a:rPr>
              <a:t>Vous</a:t>
            </a:r>
            <a:r>
              <a:rPr lang="en-US" sz="2400">
                <a:solidFill>
                  <a:srgbClr val="5A8E28"/>
                </a:solidFill>
                <a:latin typeface="Fira Sans Medium" panose="020B0603050000020004" pitchFamily="34" charset="0"/>
              </a:rPr>
              <a:t> </a:t>
            </a:r>
            <a:r>
              <a:rPr lang="en-US" sz="2400" err="1">
                <a:solidFill>
                  <a:srgbClr val="5A8E28"/>
                </a:solidFill>
                <a:latin typeface="Fira Sans Medium" panose="020B0603050000020004" pitchFamily="34" charset="0"/>
              </a:rPr>
              <a:t>êtes</a:t>
            </a:r>
            <a:r>
              <a:rPr lang="en-US" sz="2400">
                <a:solidFill>
                  <a:srgbClr val="5A8E28"/>
                </a:solidFill>
                <a:latin typeface="Fira Sans Medium" panose="020B0603050000020004" pitchFamily="34" charset="0"/>
              </a:rPr>
              <a:t> le </a:t>
            </a:r>
            <a:r>
              <a:rPr lang="en-US" sz="2400" err="1">
                <a:solidFill>
                  <a:srgbClr val="5A8E28"/>
                </a:solidFill>
                <a:latin typeface="Fira Sans Medium" panose="020B0603050000020004" pitchFamily="34" charset="0"/>
              </a:rPr>
              <a:t>sel</a:t>
            </a:r>
            <a:r>
              <a:rPr lang="en-US" sz="2400">
                <a:solidFill>
                  <a:srgbClr val="5A8E28"/>
                </a:solidFill>
                <a:latin typeface="Fira Sans Medium" panose="020B0603050000020004" pitchFamily="34" charset="0"/>
              </a:rPr>
              <a:t> de la terre</a:t>
            </a:r>
          </a:p>
        </p:txBody>
      </p:sp>
      <p:sp>
        <p:nvSpPr>
          <p:cNvPr id="17" name="TextBox 18">
            <a:extLst>
              <a:ext uri="{FF2B5EF4-FFF2-40B4-BE49-F238E27FC236}">
                <a16:creationId xmlns:a16="http://schemas.microsoft.com/office/drawing/2014/main" id="{B9FDFA70-1842-9957-F159-7CAECA70C05C}"/>
              </a:ext>
            </a:extLst>
          </p:cNvPr>
          <p:cNvSpPr txBox="1"/>
          <p:nvPr/>
        </p:nvSpPr>
        <p:spPr>
          <a:xfrm>
            <a:off x="4196865" y="4841648"/>
            <a:ext cx="6015843" cy="553998"/>
          </a:xfrm>
          <a:prstGeom prst="rect">
            <a:avLst/>
          </a:prstGeom>
        </p:spPr>
        <p:txBody>
          <a:bodyPr lIns="0" tIns="0" rIns="0" bIns="0" rtlCol="0" anchor="t">
            <a:spAutoFit/>
          </a:bodyPr>
          <a:lstStyle/>
          <a:p>
            <a:r>
              <a:rPr lang="en-US" err="1">
                <a:solidFill>
                  <a:srgbClr val="000000"/>
                </a:solidFill>
                <a:latin typeface="Fira Sans Light" panose="020B0403050000020004" pitchFamily="34" charset="0"/>
              </a:rPr>
              <a:t>Célébration</a:t>
            </a:r>
            <a:r>
              <a:rPr lang="en-US">
                <a:solidFill>
                  <a:srgbClr val="000000"/>
                </a:solidFill>
                <a:latin typeface="Fira Sans Light" panose="020B0403050000020004" pitchFamily="34" charset="0"/>
              </a:rPr>
              <a:t> œcuménique</a:t>
            </a:r>
          </a:p>
          <a:p>
            <a:pPr>
              <a:spcBef>
                <a:spcPct val="0"/>
              </a:spcBef>
            </a:pPr>
            <a:r>
              <a:rPr lang="en-US">
                <a:solidFill>
                  <a:srgbClr val="000000"/>
                </a:solidFill>
                <a:latin typeface="Fira Sans Light" panose="020B0403050000020004" pitchFamily="34" charset="0"/>
              </a:rPr>
              <a:t>par Catherine </a:t>
            </a:r>
            <a:r>
              <a:rPr lang="en-US" err="1">
                <a:solidFill>
                  <a:srgbClr val="000000"/>
                </a:solidFill>
                <a:latin typeface="Fira Sans Light" panose="020B0403050000020004" pitchFamily="34" charset="0"/>
              </a:rPr>
              <a:t>Dietiker</a:t>
            </a:r>
            <a:r>
              <a:rPr lang="en-US">
                <a:solidFill>
                  <a:srgbClr val="000000"/>
                </a:solidFill>
                <a:latin typeface="Fira Sans Light" panose="020B0403050000020004" pitchFamily="34" charset="0"/>
              </a:rPr>
              <a:t> et </a:t>
            </a:r>
            <a:r>
              <a:rPr lang="en-US" err="1">
                <a:solidFill>
                  <a:srgbClr val="000000"/>
                </a:solidFill>
                <a:latin typeface="Fira Sans Light" panose="020B0403050000020004" pitchFamily="34" charset="0"/>
              </a:rPr>
              <a:t>l’abbé</a:t>
            </a:r>
            <a:r>
              <a:rPr lang="en-US">
                <a:solidFill>
                  <a:srgbClr val="000000"/>
                </a:solidFill>
                <a:latin typeface="Fira Sans Light" panose="020B0403050000020004" pitchFamily="34" charset="0"/>
              </a:rPr>
              <a:t> Aimé </a:t>
            </a:r>
            <a:r>
              <a:rPr lang="en-US" err="1">
                <a:solidFill>
                  <a:srgbClr val="000000"/>
                </a:solidFill>
                <a:latin typeface="Fira Sans Light" panose="020B0403050000020004" pitchFamily="34" charset="0"/>
              </a:rPr>
              <a:t>Munyawa</a:t>
            </a:r>
            <a:endParaRPr lang="en-US">
              <a:solidFill>
                <a:srgbClr val="000000"/>
              </a:solidFill>
              <a:latin typeface="Fira Sans Light" panose="020B0403050000020004" pitchFamily="34" charset="0"/>
            </a:endParaRPr>
          </a:p>
        </p:txBody>
      </p:sp>
    </p:spTree>
    <p:extLst>
      <p:ext uri="{BB962C8B-B14F-4D97-AF65-F5344CB8AC3E}">
        <p14:creationId xmlns:p14="http://schemas.microsoft.com/office/powerpoint/2010/main" val="2118546793"/>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416894" y="334266"/>
            <a:ext cx="5577840" cy="1015048"/>
          </a:xfrm>
        </p:spPr>
        <p:txBody>
          <a:bodyPr>
            <a:normAutofit/>
          </a:bodyPr>
          <a:lstStyle/>
          <a:p>
            <a:r>
              <a:rPr lang="fr-CH" sz="2400" b="1" i="0">
                <a:solidFill>
                  <a:srgbClr val="E20004"/>
                </a:solidFill>
                <a:latin typeface="+mn-lt"/>
                <a:ea typeface="Roboto" panose="02000000000000000000" pitchFamily="2" charset="0"/>
              </a:rPr>
              <a:t>ACTIONS</a:t>
            </a:r>
            <a:endParaRPr lang="de-CH" sz="2400" b="1" i="0">
              <a:solidFill>
                <a:srgbClr val="E20004"/>
              </a:solidFill>
              <a:latin typeface="+mn-lt"/>
              <a:ea typeface="Roboto" panose="02000000000000000000" pitchFamily="2" charset="0"/>
            </a:endParaRPr>
          </a:p>
        </p:txBody>
      </p:sp>
      <p:pic>
        <p:nvPicPr>
          <p:cNvPr id="11" name="Image 10">
            <a:extLst>
              <a:ext uri="{FF2B5EF4-FFF2-40B4-BE49-F238E27FC236}">
                <a16:creationId xmlns:a16="http://schemas.microsoft.com/office/drawing/2014/main" id="{27A70771-7750-94D6-1324-D08EADF18AB1}"/>
              </a:ext>
            </a:extLst>
          </p:cNvPr>
          <p:cNvPicPr>
            <a:picLocks noChangeAspect="1"/>
          </p:cNvPicPr>
          <p:nvPr/>
        </p:nvPicPr>
        <p:blipFill>
          <a:blip r:embed="rId3"/>
          <a:stretch>
            <a:fillRect/>
          </a:stretch>
        </p:blipFill>
        <p:spPr>
          <a:xfrm>
            <a:off x="1347508" y="1493679"/>
            <a:ext cx="6440847" cy="4662850"/>
          </a:xfrm>
          <a:prstGeom prst="rect">
            <a:avLst/>
          </a:prstGeom>
        </p:spPr>
      </p:pic>
    </p:spTree>
    <p:extLst>
      <p:ext uri="{BB962C8B-B14F-4D97-AF65-F5344CB8AC3E}">
        <p14:creationId xmlns:p14="http://schemas.microsoft.com/office/powerpoint/2010/main" val="1055868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3">
            <a:extLst>
              <a:ext uri="{FF2B5EF4-FFF2-40B4-BE49-F238E27FC236}">
                <a16:creationId xmlns:a16="http://schemas.microsoft.com/office/drawing/2014/main" id="{3D0CF697-ECF4-1E43-92BD-306008671A5F}"/>
              </a:ext>
            </a:extLst>
          </p:cNvPr>
          <p:cNvGrpSpPr/>
          <p:nvPr/>
        </p:nvGrpSpPr>
        <p:grpSpPr>
          <a:xfrm>
            <a:off x="5168846" y="3941139"/>
            <a:ext cx="2991833" cy="2217567"/>
            <a:chOff x="0" y="0"/>
            <a:chExt cx="2543763" cy="2709333"/>
          </a:xfrm>
          <a:solidFill>
            <a:srgbClr val="E0ECEB"/>
          </a:solidFill>
        </p:grpSpPr>
        <p:sp>
          <p:nvSpPr>
            <p:cNvPr id="16" name="Freeform 4">
              <a:extLst>
                <a:ext uri="{FF2B5EF4-FFF2-40B4-BE49-F238E27FC236}">
                  <a16:creationId xmlns:a16="http://schemas.microsoft.com/office/drawing/2014/main" id="{17C448F4-9A86-0EB9-22DC-9685EE25B543}"/>
                </a:ext>
              </a:extLst>
            </p:cNvPr>
            <p:cNvSpPr/>
            <p:nvPr/>
          </p:nvSpPr>
          <p:spPr>
            <a:xfrm>
              <a:off x="0" y="0"/>
              <a:ext cx="2543763" cy="2709333"/>
            </a:xfrm>
            <a:custGeom>
              <a:avLst/>
              <a:gdLst/>
              <a:ahLst/>
              <a:cxnLst/>
              <a:rect l="l" t="t" r="r" b="b"/>
              <a:pathLst>
                <a:path w="2543763" h="2709333">
                  <a:moveTo>
                    <a:pt x="0" y="0"/>
                  </a:moveTo>
                  <a:lnTo>
                    <a:pt x="2543763" y="0"/>
                  </a:lnTo>
                  <a:lnTo>
                    <a:pt x="2543763" y="2709333"/>
                  </a:lnTo>
                  <a:lnTo>
                    <a:pt x="0" y="2709333"/>
                  </a:lnTo>
                  <a:close/>
                </a:path>
              </a:pathLst>
            </a:custGeom>
            <a:grpFill/>
          </p:spPr>
          <p:txBody>
            <a:bodyPr/>
            <a:lstStyle/>
            <a:p>
              <a:endParaRPr lang="fr-CH">
                <a:solidFill>
                  <a:prstClr val="black"/>
                </a:solidFill>
                <a:latin typeface="Calibri"/>
              </a:endParaRPr>
            </a:p>
          </p:txBody>
        </p:sp>
        <p:sp>
          <p:nvSpPr>
            <p:cNvPr id="17" name="TextBox 5">
              <a:extLst>
                <a:ext uri="{FF2B5EF4-FFF2-40B4-BE49-F238E27FC236}">
                  <a16:creationId xmlns:a16="http://schemas.microsoft.com/office/drawing/2014/main" id="{898C8A21-EE13-8C3F-69EF-E85353000D10}"/>
                </a:ext>
              </a:extLst>
            </p:cNvPr>
            <p:cNvSpPr txBox="1"/>
            <p:nvPr/>
          </p:nvSpPr>
          <p:spPr>
            <a:xfrm>
              <a:off x="0" y="-38100"/>
              <a:ext cx="2543763" cy="2747433"/>
            </a:xfrm>
            <a:prstGeom prst="rect">
              <a:avLst/>
            </a:prstGeom>
            <a:grpFill/>
          </p:spPr>
          <p:txBody>
            <a:bodyPr lIns="50800" tIns="50800" rIns="50800" bIns="50800" rtlCol="0" anchor="ctr"/>
            <a:lstStyle/>
            <a:p>
              <a:pPr algn="ctr">
                <a:lnSpc>
                  <a:spcPts val="2605"/>
                </a:lnSpc>
              </a:pPr>
              <a:endParaRPr>
                <a:solidFill>
                  <a:prstClr val="black"/>
                </a:solidFill>
                <a:latin typeface="Calibri"/>
              </a:endParaRPr>
            </a:p>
          </p:txBody>
        </p:sp>
      </p:grpSp>
      <p:sp>
        <p:nvSpPr>
          <p:cNvPr id="6" name="Freeform 4">
            <a:extLst>
              <a:ext uri="{FF2B5EF4-FFF2-40B4-BE49-F238E27FC236}">
                <a16:creationId xmlns:a16="http://schemas.microsoft.com/office/drawing/2014/main" id="{63C23EEC-E919-C132-ABB5-26C4EBE1EB71}"/>
              </a:ext>
            </a:extLst>
          </p:cNvPr>
          <p:cNvSpPr/>
          <p:nvPr/>
        </p:nvSpPr>
        <p:spPr>
          <a:xfrm>
            <a:off x="5168846" y="1366184"/>
            <a:ext cx="3816971" cy="2462212"/>
          </a:xfrm>
          <a:custGeom>
            <a:avLst/>
            <a:gdLst/>
            <a:ahLst/>
            <a:cxnLst/>
            <a:rect l="l" t="t" r="r" b="b"/>
            <a:pathLst>
              <a:path w="2543763" h="2709333">
                <a:moveTo>
                  <a:pt x="0" y="0"/>
                </a:moveTo>
                <a:lnTo>
                  <a:pt x="2543763" y="0"/>
                </a:lnTo>
                <a:lnTo>
                  <a:pt x="2543763" y="2709333"/>
                </a:lnTo>
                <a:lnTo>
                  <a:pt x="0" y="2709333"/>
                </a:lnTo>
                <a:close/>
              </a:path>
            </a:pathLst>
          </a:custGeom>
          <a:solidFill>
            <a:schemeClr val="accent4">
              <a:lumMod val="20000"/>
              <a:lumOff val="80000"/>
            </a:schemeClr>
          </a:solidFill>
        </p:spPr>
        <p:txBody>
          <a:bodyPr/>
          <a:lstStyle/>
          <a:p>
            <a:endParaRPr lang="fr-CH">
              <a:solidFill>
                <a:prstClr val="black"/>
              </a:solidFill>
              <a:latin typeface="Calibri"/>
            </a:endParaRPr>
          </a:p>
        </p:txBody>
      </p:sp>
      <p:grpSp>
        <p:nvGrpSpPr>
          <p:cNvPr id="8" name="Group 3">
            <a:extLst>
              <a:ext uri="{FF2B5EF4-FFF2-40B4-BE49-F238E27FC236}">
                <a16:creationId xmlns:a16="http://schemas.microsoft.com/office/drawing/2014/main" id="{A9BE1EC2-F9F9-9ED5-38B1-899BA8B66BEA}"/>
              </a:ext>
            </a:extLst>
          </p:cNvPr>
          <p:cNvGrpSpPr/>
          <p:nvPr/>
        </p:nvGrpSpPr>
        <p:grpSpPr>
          <a:xfrm>
            <a:off x="123060" y="2853764"/>
            <a:ext cx="1960500" cy="2336136"/>
            <a:chOff x="0" y="0"/>
            <a:chExt cx="2543763" cy="2709333"/>
          </a:xfrm>
          <a:solidFill>
            <a:schemeClr val="accent3"/>
          </a:solidFill>
        </p:grpSpPr>
        <p:sp>
          <p:nvSpPr>
            <p:cNvPr id="10" name="Freeform 4">
              <a:extLst>
                <a:ext uri="{FF2B5EF4-FFF2-40B4-BE49-F238E27FC236}">
                  <a16:creationId xmlns:a16="http://schemas.microsoft.com/office/drawing/2014/main" id="{9825994F-819F-1D54-C912-6713431EBF7A}"/>
                </a:ext>
              </a:extLst>
            </p:cNvPr>
            <p:cNvSpPr/>
            <p:nvPr/>
          </p:nvSpPr>
          <p:spPr>
            <a:xfrm>
              <a:off x="0" y="0"/>
              <a:ext cx="2543763" cy="2709333"/>
            </a:xfrm>
            <a:custGeom>
              <a:avLst/>
              <a:gdLst/>
              <a:ahLst/>
              <a:cxnLst/>
              <a:rect l="l" t="t" r="r" b="b"/>
              <a:pathLst>
                <a:path w="2543763" h="2709333">
                  <a:moveTo>
                    <a:pt x="0" y="0"/>
                  </a:moveTo>
                  <a:lnTo>
                    <a:pt x="2543763" y="0"/>
                  </a:lnTo>
                  <a:lnTo>
                    <a:pt x="2543763" y="2709333"/>
                  </a:lnTo>
                  <a:lnTo>
                    <a:pt x="0" y="2709333"/>
                  </a:lnTo>
                  <a:close/>
                </a:path>
              </a:pathLst>
            </a:custGeom>
            <a:grpFill/>
          </p:spPr>
          <p:txBody>
            <a:bodyPr/>
            <a:lstStyle/>
            <a:p>
              <a:endParaRPr lang="fr-CH">
                <a:solidFill>
                  <a:prstClr val="black"/>
                </a:solidFill>
                <a:latin typeface="Calibri"/>
              </a:endParaRPr>
            </a:p>
          </p:txBody>
        </p:sp>
        <p:sp>
          <p:nvSpPr>
            <p:cNvPr id="12" name="TextBox 5">
              <a:extLst>
                <a:ext uri="{FF2B5EF4-FFF2-40B4-BE49-F238E27FC236}">
                  <a16:creationId xmlns:a16="http://schemas.microsoft.com/office/drawing/2014/main" id="{70FE0B6E-2D4E-10DD-61A7-E06E27030FCF}"/>
                </a:ext>
              </a:extLst>
            </p:cNvPr>
            <p:cNvSpPr txBox="1"/>
            <p:nvPr/>
          </p:nvSpPr>
          <p:spPr>
            <a:xfrm>
              <a:off x="0" y="-38100"/>
              <a:ext cx="2543763" cy="2747433"/>
            </a:xfrm>
            <a:prstGeom prst="rect">
              <a:avLst/>
            </a:prstGeom>
            <a:grpFill/>
          </p:spPr>
          <p:txBody>
            <a:bodyPr lIns="50800" tIns="50800" rIns="50800" bIns="50800" rtlCol="0" anchor="ctr"/>
            <a:lstStyle/>
            <a:p>
              <a:pPr algn="ctr">
                <a:lnSpc>
                  <a:spcPts val="2605"/>
                </a:lnSpc>
              </a:pPr>
              <a:endParaRPr>
                <a:solidFill>
                  <a:prstClr val="black"/>
                </a:solidFill>
                <a:latin typeface="Calibri"/>
              </a:endParaRPr>
            </a:p>
          </p:txBody>
        </p:sp>
      </p:grpSp>
      <p:sp>
        <p:nvSpPr>
          <p:cNvPr id="2" name="Titre 1">
            <a:extLst>
              <a:ext uri="{FF2B5EF4-FFF2-40B4-BE49-F238E27FC236}">
                <a16:creationId xmlns:a16="http://schemas.microsoft.com/office/drawing/2014/main" id="{EF817E82-B710-589A-CE44-374E87AF9481}"/>
              </a:ext>
            </a:extLst>
          </p:cNvPr>
          <p:cNvSpPr>
            <a:spLocks noGrp="1"/>
          </p:cNvSpPr>
          <p:nvPr>
            <p:ph type="title"/>
          </p:nvPr>
        </p:nvSpPr>
        <p:spPr>
          <a:xfrm>
            <a:off x="448176" y="345052"/>
            <a:ext cx="7886085" cy="855663"/>
          </a:xfrm>
        </p:spPr>
        <p:txBody>
          <a:bodyPr>
            <a:normAutofit/>
          </a:bodyPr>
          <a:lstStyle/>
          <a:p>
            <a:r>
              <a:rPr lang="fr-CH" sz="2400" b="1" i="0">
                <a:latin typeface="+mn-lt"/>
                <a:ea typeface="Roboto" panose="02000000000000000000" pitchFamily="2" charset="0"/>
              </a:rPr>
              <a:t>ÉVÈNEMENTS</a:t>
            </a:r>
          </a:p>
        </p:txBody>
      </p:sp>
      <p:grpSp>
        <p:nvGrpSpPr>
          <p:cNvPr id="3" name="Group 2">
            <a:extLst>
              <a:ext uri="{FF2B5EF4-FFF2-40B4-BE49-F238E27FC236}">
                <a16:creationId xmlns:a16="http://schemas.microsoft.com/office/drawing/2014/main" id="{3A159B51-1D45-4060-2FE4-06A5F685C140}"/>
              </a:ext>
            </a:extLst>
          </p:cNvPr>
          <p:cNvGrpSpPr/>
          <p:nvPr/>
        </p:nvGrpSpPr>
        <p:grpSpPr>
          <a:xfrm>
            <a:off x="2158742" y="1562254"/>
            <a:ext cx="2823129" cy="638663"/>
            <a:chOff x="0" y="0"/>
            <a:chExt cx="2565722" cy="730386"/>
          </a:xfrm>
        </p:grpSpPr>
        <p:sp>
          <p:nvSpPr>
            <p:cNvPr id="4" name="Freeform 3">
              <a:extLst>
                <a:ext uri="{FF2B5EF4-FFF2-40B4-BE49-F238E27FC236}">
                  <a16:creationId xmlns:a16="http://schemas.microsoft.com/office/drawing/2014/main" id="{55E1B4F7-5CA3-B478-13EF-D358FDE186B1}"/>
                </a:ext>
              </a:extLst>
            </p:cNvPr>
            <p:cNvSpPr/>
            <p:nvPr/>
          </p:nvSpPr>
          <p:spPr>
            <a:xfrm>
              <a:off x="0" y="0"/>
              <a:ext cx="2565722" cy="730386"/>
            </a:xfrm>
            <a:custGeom>
              <a:avLst/>
              <a:gdLst/>
              <a:ahLst/>
              <a:cxnLst/>
              <a:rect l="l" t="t" r="r" b="b"/>
              <a:pathLst>
                <a:path w="2565722" h="730386">
                  <a:moveTo>
                    <a:pt x="0" y="0"/>
                  </a:moveTo>
                  <a:lnTo>
                    <a:pt x="2362522" y="0"/>
                  </a:lnTo>
                  <a:lnTo>
                    <a:pt x="2565722" y="365193"/>
                  </a:lnTo>
                  <a:lnTo>
                    <a:pt x="2362522" y="730386"/>
                  </a:lnTo>
                  <a:lnTo>
                    <a:pt x="0" y="730386"/>
                  </a:lnTo>
                  <a:lnTo>
                    <a:pt x="203200" y="365193"/>
                  </a:lnTo>
                  <a:lnTo>
                    <a:pt x="0" y="0"/>
                  </a:lnTo>
                  <a:close/>
                </a:path>
              </a:pathLst>
            </a:custGeom>
            <a:solidFill>
              <a:srgbClr val="E00034">
                <a:alpha val="76863"/>
              </a:srgbClr>
            </a:solidFill>
          </p:spPr>
          <p:txBody>
            <a:bodyPr/>
            <a:lstStyle/>
            <a:p>
              <a:endParaRPr lang="fr-CH" sz="1400">
                <a:latin typeface="Roboto" panose="02000000000000000000" pitchFamily="2" charset="0"/>
                <a:ea typeface="Roboto" panose="02000000000000000000" pitchFamily="2" charset="0"/>
              </a:endParaRPr>
            </a:p>
          </p:txBody>
        </p:sp>
        <p:sp>
          <p:nvSpPr>
            <p:cNvPr id="9" name="TextBox 4">
              <a:extLst>
                <a:ext uri="{FF2B5EF4-FFF2-40B4-BE49-F238E27FC236}">
                  <a16:creationId xmlns:a16="http://schemas.microsoft.com/office/drawing/2014/main" id="{9722ED7C-1510-7546-F1D8-2F9951BAF31A}"/>
                </a:ext>
              </a:extLst>
            </p:cNvPr>
            <p:cNvSpPr txBox="1"/>
            <p:nvPr/>
          </p:nvSpPr>
          <p:spPr>
            <a:xfrm>
              <a:off x="177800" y="-38100"/>
              <a:ext cx="2311722" cy="768486"/>
            </a:xfrm>
            <a:prstGeom prst="rect">
              <a:avLst/>
            </a:prstGeom>
          </p:spPr>
          <p:txBody>
            <a:bodyPr lIns="50800" tIns="50800" rIns="50800" bIns="50800" rtlCol="0" anchor="ctr"/>
            <a:lstStyle/>
            <a:p>
              <a:pPr algn="ctr">
                <a:lnSpc>
                  <a:spcPts val="2605"/>
                </a:lnSpc>
              </a:pPr>
              <a:endParaRPr sz="1400">
                <a:latin typeface="Roboto" panose="02000000000000000000" pitchFamily="2" charset="0"/>
                <a:ea typeface="Roboto" panose="02000000000000000000" pitchFamily="2" charset="0"/>
              </a:endParaRPr>
            </a:p>
          </p:txBody>
        </p:sp>
      </p:grpSp>
      <p:grpSp>
        <p:nvGrpSpPr>
          <p:cNvPr id="11" name="Group 5">
            <a:extLst>
              <a:ext uri="{FF2B5EF4-FFF2-40B4-BE49-F238E27FC236}">
                <a16:creationId xmlns:a16="http://schemas.microsoft.com/office/drawing/2014/main" id="{BC09CFCF-D681-2569-9077-FC9DDF98C667}"/>
              </a:ext>
            </a:extLst>
          </p:cNvPr>
          <p:cNvGrpSpPr/>
          <p:nvPr/>
        </p:nvGrpSpPr>
        <p:grpSpPr>
          <a:xfrm rot="10800000">
            <a:off x="2185726" y="2853764"/>
            <a:ext cx="2823129" cy="638663"/>
            <a:chOff x="0" y="0"/>
            <a:chExt cx="2565722" cy="730386"/>
          </a:xfrm>
        </p:grpSpPr>
        <p:sp>
          <p:nvSpPr>
            <p:cNvPr id="13" name="Freeform 6">
              <a:extLst>
                <a:ext uri="{FF2B5EF4-FFF2-40B4-BE49-F238E27FC236}">
                  <a16:creationId xmlns:a16="http://schemas.microsoft.com/office/drawing/2014/main" id="{FEE887FA-120E-CB44-270A-854A7A1F941A}"/>
                </a:ext>
              </a:extLst>
            </p:cNvPr>
            <p:cNvSpPr/>
            <p:nvPr/>
          </p:nvSpPr>
          <p:spPr>
            <a:xfrm>
              <a:off x="0" y="0"/>
              <a:ext cx="2565722" cy="730386"/>
            </a:xfrm>
            <a:custGeom>
              <a:avLst/>
              <a:gdLst/>
              <a:ahLst/>
              <a:cxnLst/>
              <a:rect l="l" t="t" r="r" b="b"/>
              <a:pathLst>
                <a:path w="2565722" h="730386">
                  <a:moveTo>
                    <a:pt x="0" y="0"/>
                  </a:moveTo>
                  <a:lnTo>
                    <a:pt x="2362522" y="0"/>
                  </a:lnTo>
                  <a:lnTo>
                    <a:pt x="2565722" y="365193"/>
                  </a:lnTo>
                  <a:lnTo>
                    <a:pt x="2362522" y="730386"/>
                  </a:lnTo>
                  <a:lnTo>
                    <a:pt x="0" y="730386"/>
                  </a:lnTo>
                  <a:lnTo>
                    <a:pt x="203200" y="365193"/>
                  </a:lnTo>
                  <a:lnTo>
                    <a:pt x="0" y="0"/>
                  </a:lnTo>
                  <a:close/>
                </a:path>
              </a:pathLst>
            </a:custGeom>
            <a:solidFill>
              <a:srgbClr val="5A8E28"/>
            </a:solidFill>
          </p:spPr>
          <p:txBody>
            <a:bodyPr/>
            <a:lstStyle/>
            <a:p>
              <a:endParaRPr lang="fr-CH" sz="1400">
                <a:latin typeface="Roboto" panose="02000000000000000000" pitchFamily="2" charset="0"/>
                <a:ea typeface="Roboto" panose="02000000000000000000" pitchFamily="2" charset="0"/>
              </a:endParaRPr>
            </a:p>
          </p:txBody>
        </p:sp>
        <p:sp>
          <p:nvSpPr>
            <p:cNvPr id="15" name="TextBox 7">
              <a:extLst>
                <a:ext uri="{FF2B5EF4-FFF2-40B4-BE49-F238E27FC236}">
                  <a16:creationId xmlns:a16="http://schemas.microsoft.com/office/drawing/2014/main" id="{6CF9A6AD-2D71-F170-D05E-CF8A5780C1BB}"/>
                </a:ext>
              </a:extLst>
            </p:cNvPr>
            <p:cNvSpPr txBox="1"/>
            <p:nvPr/>
          </p:nvSpPr>
          <p:spPr>
            <a:xfrm>
              <a:off x="177800" y="-38100"/>
              <a:ext cx="2311722" cy="768486"/>
            </a:xfrm>
            <a:prstGeom prst="rect">
              <a:avLst/>
            </a:prstGeom>
          </p:spPr>
          <p:txBody>
            <a:bodyPr lIns="50800" tIns="50800" rIns="50800" bIns="50800" rtlCol="0" anchor="ctr"/>
            <a:lstStyle/>
            <a:p>
              <a:pPr algn="ctr">
                <a:lnSpc>
                  <a:spcPts val="2605"/>
                </a:lnSpc>
              </a:pPr>
              <a:endParaRPr sz="1400">
                <a:latin typeface="Roboto" panose="02000000000000000000" pitchFamily="2" charset="0"/>
                <a:ea typeface="Roboto" panose="02000000000000000000" pitchFamily="2" charset="0"/>
              </a:endParaRPr>
            </a:p>
          </p:txBody>
        </p:sp>
      </p:grpSp>
      <p:grpSp>
        <p:nvGrpSpPr>
          <p:cNvPr id="19" name="Group 8">
            <a:extLst>
              <a:ext uri="{FF2B5EF4-FFF2-40B4-BE49-F238E27FC236}">
                <a16:creationId xmlns:a16="http://schemas.microsoft.com/office/drawing/2014/main" id="{D53AEC53-034D-20E7-8DE8-492E0BC9BED1}"/>
              </a:ext>
            </a:extLst>
          </p:cNvPr>
          <p:cNvGrpSpPr/>
          <p:nvPr/>
        </p:nvGrpSpPr>
        <p:grpSpPr>
          <a:xfrm>
            <a:off x="2158742" y="4213030"/>
            <a:ext cx="2823129" cy="638663"/>
            <a:chOff x="0" y="0"/>
            <a:chExt cx="2565722" cy="730386"/>
          </a:xfrm>
        </p:grpSpPr>
        <p:sp>
          <p:nvSpPr>
            <p:cNvPr id="20" name="Freeform 9">
              <a:extLst>
                <a:ext uri="{FF2B5EF4-FFF2-40B4-BE49-F238E27FC236}">
                  <a16:creationId xmlns:a16="http://schemas.microsoft.com/office/drawing/2014/main" id="{684315C0-E725-E896-B2F3-491D63DB0662}"/>
                </a:ext>
              </a:extLst>
            </p:cNvPr>
            <p:cNvSpPr/>
            <p:nvPr/>
          </p:nvSpPr>
          <p:spPr>
            <a:xfrm>
              <a:off x="0" y="0"/>
              <a:ext cx="2565722" cy="730386"/>
            </a:xfrm>
            <a:custGeom>
              <a:avLst/>
              <a:gdLst/>
              <a:ahLst/>
              <a:cxnLst/>
              <a:rect l="l" t="t" r="r" b="b"/>
              <a:pathLst>
                <a:path w="2565722" h="730386">
                  <a:moveTo>
                    <a:pt x="0" y="0"/>
                  </a:moveTo>
                  <a:lnTo>
                    <a:pt x="2362522" y="0"/>
                  </a:lnTo>
                  <a:lnTo>
                    <a:pt x="2565722" y="365193"/>
                  </a:lnTo>
                  <a:lnTo>
                    <a:pt x="2362522" y="730386"/>
                  </a:lnTo>
                  <a:lnTo>
                    <a:pt x="0" y="730386"/>
                  </a:lnTo>
                  <a:lnTo>
                    <a:pt x="203200" y="365193"/>
                  </a:lnTo>
                  <a:lnTo>
                    <a:pt x="0" y="0"/>
                  </a:lnTo>
                  <a:close/>
                </a:path>
              </a:pathLst>
            </a:custGeom>
            <a:solidFill>
              <a:srgbClr val="7CA0BF"/>
            </a:solidFill>
          </p:spPr>
          <p:txBody>
            <a:bodyPr/>
            <a:lstStyle/>
            <a:p>
              <a:endParaRPr lang="fr-CH" sz="1400">
                <a:latin typeface="Roboto" panose="02000000000000000000" pitchFamily="2" charset="0"/>
                <a:ea typeface="Roboto" panose="02000000000000000000" pitchFamily="2" charset="0"/>
              </a:endParaRPr>
            </a:p>
          </p:txBody>
        </p:sp>
        <p:sp>
          <p:nvSpPr>
            <p:cNvPr id="21" name="TextBox 10">
              <a:extLst>
                <a:ext uri="{FF2B5EF4-FFF2-40B4-BE49-F238E27FC236}">
                  <a16:creationId xmlns:a16="http://schemas.microsoft.com/office/drawing/2014/main" id="{A8411767-8700-FF98-3EB9-1B6515FD835C}"/>
                </a:ext>
              </a:extLst>
            </p:cNvPr>
            <p:cNvSpPr txBox="1"/>
            <p:nvPr/>
          </p:nvSpPr>
          <p:spPr>
            <a:xfrm>
              <a:off x="177800" y="-38100"/>
              <a:ext cx="2311722" cy="768486"/>
            </a:xfrm>
            <a:prstGeom prst="rect">
              <a:avLst/>
            </a:prstGeom>
          </p:spPr>
          <p:txBody>
            <a:bodyPr lIns="50800" tIns="50800" rIns="50800" bIns="50800" rtlCol="0" anchor="ctr"/>
            <a:lstStyle/>
            <a:p>
              <a:pPr algn="ctr">
                <a:lnSpc>
                  <a:spcPts val="2605"/>
                </a:lnSpc>
              </a:pPr>
              <a:endParaRPr sz="1400">
                <a:latin typeface="Roboto" panose="02000000000000000000" pitchFamily="2" charset="0"/>
                <a:ea typeface="Roboto" panose="02000000000000000000" pitchFamily="2" charset="0"/>
              </a:endParaRPr>
            </a:p>
          </p:txBody>
        </p:sp>
      </p:grpSp>
      <p:sp>
        <p:nvSpPr>
          <p:cNvPr id="23" name="TextBox 15">
            <a:extLst>
              <a:ext uri="{FF2B5EF4-FFF2-40B4-BE49-F238E27FC236}">
                <a16:creationId xmlns:a16="http://schemas.microsoft.com/office/drawing/2014/main" id="{6D14EF7E-A1D6-1AB3-7B9D-CF10F2427046}"/>
              </a:ext>
            </a:extLst>
          </p:cNvPr>
          <p:cNvSpPr txBox="1"/>
          <p:nvPr/>
        </p:nvSpPr>
        <p:spPr>
          <a:xfrm>
            <a:off x="2666159" y="2818806"/>
            <a:ext cx="1862265" cy="608885"/>
          </a:xfrm>
          <a:prstGeom prst="rect">
            <a:avLst/>
          </a:prstGeom>
        </p:spPr>
        <p:txBody>
          <a:bodyPr lIns="0" tIns="0" rIns="0" bIns="0" rtlCol="0" anchor="t">
            <a:spAutoFit/>
          </a:bodyPr>
          <a:lstStyle/>
          <a:p>
            <a:pPr algn="ctr">
              <a:lnSpc>
                <a:spcPts val="5185"/>
              </a:lnSpc>
              <a:spcBef>
                <a:spcPct val="0"/>
              </a:spcBef>
            </a:pPr>
            <a:r>
              <a:rPr lang="en-US" sz="3200" err="1">
                <a:latin typeface="Fira Sans Medium" panose="020B0603050000020004" pitchFamily="34" charset="0"/>
                <a:ea typeface="Roboto" panose="02000000000000000000" pitchFamily="2" charset="0"/>
              </a:rPr>
              <a:t>février</a:t>
            </a:r>
            <a:endParaRPr lang="en-US" sz="3200">
              <a:latin typeface="Fira Sans Medium" panose="020B0603050000020004" pitchFamily="34" charset="0"/>
              <a:ea typeface="Roboto" panose="02000000000000000000" pitchFamily="2" charset="0"/>
            </a:endParaRPr>
          </a:p>
        </p:txBody>
      </p:sp>
      <p:sp>
        <p:nvSpPr>
          <p:cNvPr id="24" name="TextBox 16">
            <a:extLst>
              <a:ext uri="{FF2B5EF4-FFF2-40B4-BE49-F238E27FC236}">
                <a16:creationId xmlns:a16="http://schemas.microsoft.com/office/drawing/2014/main" id="{BD7EA981-AA5B-3ED3-E3DD-799ABCE5ACA3}"/>
              </a:ext>
            </a:extLst>
          </p:cNvPr>
          <p:cNvSpPr txBox="1"/>
          <p:nvPr/>
        </p:nvSpPr>
        <p:spPr>
          <a:xfrm>
            <a:off x="2597252" y="1528377"/>
            <a:ext cx="1862265" cy="608885"/>
          </a:xfrm>
          <a:prstGeom prst="rect">
            <a:avLst/>
          </a:prstGeom>
        </p:spPr>
        <p:txBody>
          <a:bodyPr lIns="0" tIns="0" rIns="0" bIns="0" rtlCol="0" anchor="t">
            <a:spAutoFit/>
          </a:bodyPr>
          <a:lstStyle/>
          <a:p>
            <a:pPr algn="ctr">
              <a:lnSpc>
                <a:spcPts val="5185"/>
              </a:lnSpc>
              <a:spcBef>
                <a:spcPct val="0"/>
              </a:spcBef>
            </a:pPr>
            <a:r>
              <a:rPr lang="en-US" sz="3200" err="1">
                <a:latin typeface="Fira Sans Medium" panose="020B0603050000020004" pitchFamily="34" charset="0"/>
                <a:ea typeface="Roboto" panose="02000000000000000000" pitchFamily="2" charset="0"/>
              </a:rPr>
              <a:t>janvier</a:t>
            </a:r>
            <a:endParaRPr lang="en-US" sz="3200">
              <a:latin typeface="Fira Sans Medium" panose="020B0603050000020004" pitchFamily="34" charset="0"/>
              <a:ea typeface="Roboto" panose="02000000000000000000" pitchFamily="2" charset="0"/>
            </a:endParaRPr>
          </a:p>
        </p:txBody>
      </p:sp>
      <p:sp>
        <p:nvSpPr>
          <p:cNvPr id="25" name="TextBox 17">
            <a:extLst>
              <a:ext uri="{FF2B5EF4-FFF2-40B4-BE49-F238E27FC236}">
                <a16:creationId xmlns:a16="http://schemas.microsoft.com/office/drawing/2014/main" id="{DA02FFE9-18F5-566A-FC79-0B18B4F35083}"/>
              </a:ext>
            </a:extLst>
          </p:cNvPr>
          <p:cNvSpPr txBox="1"/>
          <p:nvPr/>
        </p:nvSpPr>
        <p:spPr>
          <a:xfrm>
            <a:off x="2579042" y="4145275"/>
            <a:ext cx="1862265" cy="608885"/>
          </a:xfrm>
          <a:prstGeom prst="rect">
            <a:avLst/>
          </a:prstGeom>
        </p:spPr>
        <p:txBody>
          <a:bodyPr lIns="0" tIns="0" rIns="0" bIns="0" rtlCol="0" anchor="t">
            <a:spAutoFit/>
          </a:bodyPr>
          <a:lstStyle/>
          <a:p>
            <a:pPr algn="ctr">
              <a:lnSpc>
                <a:spcPts val="5185"/>
              </a:lnSpc>
              <a:spcBef>
                <a:spcPct val="0"/>
              </a:spcBef>
            </a:pPr>
            <a:r>
              <a:rPr lang="en-US" sz="3200">
                <a:latin typeface="Fira Sans Medium" panose="020B0603050000020004" pitchFamily="34" charset="0"/>
                <a:ea typeface="Roboto" panose="02000000000000000000" pitchFamily="2" charset="0"/>
              </a:rPr>
              <a:t>mars</a:t>
            </a:r>
          </a:p>
        </p:txBody>
      </p:sp>
      <p:sp>
        <p:nvSpPr>
          <p:cNvPr id="26" name="TextBox 18">
            <a:extLst>
              <a:ext uri="{FF2B5EF4-FFF2-40B4-BE49-F238E27FC236}">
                <a16:creationId xmlns:a16="http://schemas.microsoft.com/office/drawing/2014/main" id="{5F50F217-80A8-9226-47F5-4980FCDA4566}"/>
              </a:ext>
            </a:extLst>
          </p:cNvPr>
          <p:cNvSpPr txBox="1"/>
          <p:nvPr/>
        </p:nvSpPr>
        <p:spPr>
          <a:xfrm>
            <a:off x="-241073" y="2956906"/>
            <a:ext cx="2215345" cy="2154436"/>
          </a:xfrm>
          <a:prstGeom prst="rect">
            <a:avLst/>
          </a:prstGeom>
        </p:spPr>
        <p:txBody>
          <a:bodyPr wrap="square" lIns="0" tIns="0" rIns="0" bIns="0" rtlCol="0" anchor="t">
            <a:spAutoFit/>
          </a:bodyPr>
          <a:lstStyle/>
          <a:p>
            <a:pPr algn="r"/>
            <a:r>
              <a:rPr lang="fr-CH" sz="1000" b="1">
                <a:solidFill>
                  <a:srgbClr val="000000"/>
                </a:solidFill>
                <a:latin typeface="Fira Sans Light" panose="020B0403050000020004" pitchFamily="34" charset="0"/>
                <a:ea typeface="Roboto" panose="02000000000000000000" pitchFamily="2" charset="0"/>
              </a:rPr>
              <a:t>Lundi 5 février </a:t>
            </a:r>
            <a:r>
              <a:rPr lang="fr-CH" sz="1000">
                <a:solidFill>
                  <a:srgbClr val="000000"/>
                </a:solidFill>
                <a:latin typeface="Fira Sans Light" panose="020B0403050000020004" pitchFamily="34" charset="0"/>
                <a:ea typeface="Roboto" panose="02000000000000000000" pitchFamily="2" charset="0"/>
              </a:rPr>
              <a:t>– 19 h – 21 h </a:t>
            </a:r>
          </a:p>
          <a:p>
            <a:pPr algn="r"/>
            <a:r>
              <a:rPr lang="fr-CH" sz="1000">
                <a:solidFill>
                  <a:srgbClr val="000000"/>
                </a:solidFill>
                <a:latin typeface="Fira Sans Light" panose="020B0403050000020004" pitchFamily="34" charset="0"/>
                <a:ea typeface="Roboto" panose="02000000000000000000" pitchFamily="2" charset="0"/>
              </a:rPr>
              <a:t>Séance intercantonale en ligne </a:t>
            </a:r>
          </a:p>
          <a:p>
            <a:pPr algn="r"/>
            <a:r>
              <a:rPr lang="fr-CH" sz="1000">
                <a:solidFill>
                  <a:srgbClr val="000000"/>
                </a:solidFill>
                <a:latin typeface="Fira Sans Light" panose="020B0403050000020004" pitchFamily="34" charset="0"/>
                <a:ea typeface="Roboto" panose="02000000000000000000" pitchFamily="2" charset="0"/>
              </a:rPr>
              <a:t>Contact et inscription : </a:t>
            </a:r>
            <a:r>
              <a:rPr lang="fr-CH" sz="1000">
                <a:solidFill>
                  <a:srgbClr val="000000"/>
                </a:solidFill>
                <a:latin typeface="Fira Sans Light" panose="020B0403050000020004" pitchFamily="34" charset="0"/>
                <a:ea typeface="Roboto" panose="02000000000000000000" pitchFamily="2" charset="0"/>
                <a:hlinkClick r:id="rId3"/>
              </a:rPr>
              <a:t>jessica.momorie@eper.ch</a:t>
            </a:r>
            <a:endParaRPr lang="fr-CH" sz="1000">
              <a:solidFill>
                <a:srgbClr val="000000"/>
              </a:solidFill>
              <a:latin typeface="Fira Sans Light" panose="020B0403050000020004" pitchFamily="34" charset="0"/>
              <a:ea typeface="Roboto" panose="02000000000000000000" pitchFamily="2" charset="0"/>
            </a:endParaRPr>
          </a:p>
          <a:p>
            <a:pPr algn="r"/>
            <a:endParaRPr lang="fr-CH" sz="1000">
              <a:solidFill>
                <a:srgbClr val="000000"/>
              </a:solidFill>
              <a:latin typeface="Fira Sans Light" panose="020B0403050000020004" pitchFamily="34" charset="0"/>
              <a:ea typeface="Roboto" panose="02000000000000000000" pitchFamily="2" charset="0"/>
            </a:endParaRPr>
          </a:p>
          <a:p>
            <a:pPr algn="r"/>
            <a:r>
              <a:rPr lang="fr-CH" sz="1000" b="1">
                <a:solidFill>
                  <a:schemeClr val="accent3">
                    <a:lumMod val="25000"/>
                  </a:schemeClr>
                </a:solidFill>
                <a:latin typeface="Fira Sans Light" panose="020B0403050000020004" pitchFamily="34" charset="0"/>
                <a:ea typeface="Roboto" panose="02000000000000000000" pitchFamily="2" charset="0"/>
              </a:rPr>
              <a:t>RENCONTRE-ATELIER </a:t>
            </a:r>
          </a:p>
          <a:p>
            <a:pPr algn="r"/>
            <a:r>
              <a:rPr lang="fr-CH" sz="1000" b="1">
                <a:solidFill>
                  <a:schemeClr val="accent3">
                    <a:lumMod val="25000"/>
                  </a:schemeClr>
                </a:solidFill>
                <a:latin typeface="Fira Sans Light" panose="020B0403050000020004" pitchFamily="34" charset="0"/>
                <a:ea typeface="Roboto" panose="02000000000000000000" pitchFamily="2" charset="0"/>
              </a:rPr>
              <a:t>AVEC LES LÉGUMES SOCIAUX </a:t>
            </a:r>
          </a:p>
          <a:p>
            <a:pPr algn="r"/>
            <a:r>
              <a:rPr lang="fr-CH" sz="1000">
                <a:solidFill>
                  <a:srgbClr val="000000"/>
                </a:solidFill>
                <a:latin typeface="Fira Sans Light" panose="020B0403050000020004" pitchFamily="34" charset="0"/>
                <a:ea typeface="Roboto" panose="02000000000000000000" pitchFamily="2" charset="0"/>
              </a:rPr>
              <a:t>Samedi 24 février </a:t>
            </a:r>
          </a:p>
          <a:p>
            <a:pPr algn="r"/>
            <a:r>
              <a:rPr lang="fr-CH" sz="1000" err="1">
                <a:solidFill>
                  <a:srgbClr val="000000"/>
                </a:solidFill>
                <a:latin typeface="Fira Sans Light" panose="020B0403050000020004" pitchFamily="34" charset="0"/>
                <a:ea typeface="Roboto" panose="02000000000000000000" pitchFamily="2" charset="0"/>
              </a:rPr>
              <a:t>Yvorne</a:t>
            </a:r>
            <a:endParaRPr lang="fr-CH" sz="1000">
              <a:solidFill>
                <a:srgbClr val="000000"/>
              </a:solidFill>
              <a:latin typeface="Fira Sans Light" panose="020B0403050000020004" pitchFamily="34" charset="0"/>
              <a:ea typeface="Roboto" panose="02000000000000000000" pitchFamily="2" charset="0"/>
            </a:endParaRPr>
          </a:p>
          <a:p>
            <a:pPr algn="r"/>
            <a:endParaRPr lang="fr-CH" sz="1000">
              <a:solidFill>
                <a:srgbClr val="000000"/>
              </a:solidFill>
              <a:latin typeface="Fira Sans Light" panose="020B0403050000020004" pitchFamily="34" charset="0"/>
              <a:ea typeface="Roboto" panose="02000000000000000000" pitchFamily="2" charset="0"/>
            </a:endParaRPr>
          </a:p>
          <a:p>
            <a:pPr algn="r"/>
            <a:r>
              <a:rPr lang="fr-CH" sz="1000" b="1">
                <a:solidFill>
                  <a:schemeClr val="accent3">
                    <a:lumMod val="25000"/>
                  </a:schemeClr>
                </a:solidFill>
                <a:latin typeface="Fira Sans Light" panose="020B0403050000020004" pitchFamily="34" charset="0"/>
                <a:ea typeface="Roboto" panose="02000000000000000000" pitchFamily="2" charset="0"/>
              </a:rPr>
              <a:t>TABLE-RONDE</a:t>
            </a:r>
          </a:p>
          <a:p>
            <a:pPr algn="r"/>
            <a:r>
              <a:rPr lang="fr-CH" sz="1000">
                <a:solidFill>
                  <a:srgbClr val="000000"/>
                </a:solidFill>
                <a:latin typeface="Fira Sans Light" panose="020B0403050000020004" pitchFamily="34" charset="0"/>
                <a:ea typeface="Roboto" panose="02000000000000000000" pitchFamily="2" charset="0"/>
              </a:rPr>
              <a:t>Jeudi 29 février</a:t>
            </a:r>
          </a:p>
          <a:p>
            <a:pPr algn="r"/>
            <a:r>
              <a:rPr lang="fr-CH" sz="1000">
                <a:solidFill>
                  <a:srgbClr val="000000"/>
                </a:solidFill>
                <a:latin typeface="Fira Sans Light" panose="020B0403050000020004" pitchFamily="34" charset="0"/>
                <a:ea typeface="Roboto" panose="02000000000000000000" pitchFamily="2" charset="0"/>
              </a:rPr>
              <a:t>L’ESPACE, Tiers-lieu d’après</a:t>
            </a:r>
          </a:p>
          <a:p>
            <a:pPr algn="r"/>
            <a:r>
              <a:rPr lang="fr-CH" sz="1000">
                <a:solidFill>
                  <a:srgbClr val="000000"/>
                </a:solidFill>
                <a:latin typeface="Fira Sans Light" panose="020B0403050000020004" pitchFamily="34" charset="0"/>
                <a:ea typeface="Roboto" panose="02000000000000000000" pitchFamily="2" charset="0"/>
              </a:rPr>
              <a:t>Genève</a:t>
            </a:r>
          </a:p>
        </p:txBody>
      </p:sp>
      <p:sp>
        <p:nvSpPr>
          <p:cNvPr id="30" name="TextBox 23">
            <a:extLst>
              <a:ext uri="{FF2B5EF4-FFF2-40B4-BE49-F238E27FC236}">
                <a16:creationId xmlns:a16="http://schemas.microsoft.com/office/drawing/2014/main" id="{45819308-FB8A-1AB7-9C48-24E55B89CE3C}"/>
              </a:ext>
            </a:extLst>
          </p:cNvPr>
          <p:cNvSpPr txBox="1"/>
          <p:nvPr/>
        </p:nvSpPr>
        <p:spPr>
          <a:xfrm>
            <a:off x="-832636" y="6064811"/>
            <a:ext cx="10809272" cy="388183"/>
          </a:xfrm>
          <a:prstGeom prst="rect">
            <a:avLst/>
          </a:prstGeom>
        </p:spPr>
        <p:txBody>
          <a:bodyPr lIns="0" tIns="0" rIns="0" bIns="0" rtlCol="0" anchor="t">
            <a:spAutoFit/>
          </a:bodyPr>
          <a:lstStyle/>
          <a:p>
            <a:pPr algn="ctr">
              <a:lnSpc>
                <a:spcPts val="3361"/>
              </a:lnSpc>
              <a:spcBef>
                <a:spcPct val="0"/>
              </a:spcBef>
            </a:pPr>
            <a:r>
              <a:rPr lang="en-US" spc="140" err="1">
                <a:solidFill>
                  <a:srgbClr val="000000"/>
                </a:solidFill>
                <a:latin typeface="Fira Sans Light" panose="020B0403050000020004" pitchFamily="34" charset="0"/>
                <a:ea typeface="Roboto"/>
                <a:cs typeface="Roboto"/>
              </a:rPr>
              <a:t>Intéressé•e•s</a:t>
            </a:r>
            <a:r>
              <a:rPr lang="en-US" spc="140">
                <a:solidFill>
                  <a:srgbClr val="000000"/>
                </a:solidFill>
                <a:latin typeface="Fira Sans Light" panose="020B0403050000020004" pitchFamily="34" charset="0"/>
                <a:ea typeface="Roboto"/>
                <a:cs typeface="Roboto"/>
              </a:rPr>
              <a:t> ? Plus </a:t>
            </a:r>
            <a:r>
              <a:rPr lang="en-US" spc="140" err="1">
                <a:solidFill>
                  <a:srgbClr val="000000"/>
                </a:solidFill>
                <a:latin typeface="Fira Sans Light" panose="020B0403050000020004" pitchFamily="34" charset="0"/>
                <a:ea typeface="Roboto"/>
                <a:cs typeface="Roboto"/>
              </a:rPr>
              <a:t>d’informations</a:t>
            </a:r>
            <a:r>
              <a:rPr lang="en-US" spc="140">
                <a:solidFill>
                  <a:srgbClr val="000000"/>
                </a:solidFill>
                <a:latin typeface="Fira Sans Light" panose="020B0403050000020004" pitchFamily="34" charset="0"/>
                <a:ea typeface="Roboto"/>
                <a:cs typeface="Roboto"/>
              </a:rPr>
              <a:t> sur</a:t>
            </a:r>
            <a:r>
              <a:rPr lang="en-US" spc="140">
                <a:solidFill>
                  <a:srgbClr val="E00034"/>
                </a:solidFill>
                <a:latin typeface="Fira Sans Light" panose="020B0403050000020004" pitchFamily="34" charset="0"/>
                <a:ea typeface="Roboto"/>
                <a:cs typeface="Roboto"/>
              </a:rPr>
              <a:t> voir-et-agir.ch/event !</a:t>
            </a:r>
          </a:p>
        </p:txBody>
      </p:sp>
      <p:grpSp>
        <p:nvGrpSpPr>
          <p:cNvPr id="32" name="Groupe 31">
            <a:extLst>
              <a:ext uri="{FF2B5EF4-FFF2-40B4-BE49-F238E27FC236}">
                <a16:creationId xmlns:a16="http://schemas.microsoft.com/office/drawing/2014/main" id="{6D58813F-3812-6BE4-F0A0-7F26890F90DE}"/>
              </a:ext>
            </a:extLst>
          </p:cNvPr>
          <p:cNvGrpSpPr/>
          <p:nvPr/>
        </p:nvGrpSpPr>
        <p:grpSpPr>
          <a:xfrm>
            <a:off x="5262605" y="1470664"/>
            <a:ext cx="5575022" cy="4968426"/>
            <a:chOff x="8894434" y="1969089"/>
            <a:chExt cx="5880593" cy="4815860"/>
          </a:xfrm>
        </p:grpSpPr>
        <p:sp>
          <p:nvSpPr>
            <p:cNvPr id="22" name="TextBox 11">
              <a:extLst>
                <a:ext uri="{FF2B5EF4-FFF2-40B4-BE49-F238E27FC236}">
                  <a16:creationId xmlns:a16="http://schemas.microsoft.com/office/drawing/2014/main" id="{8611BFDA-735A-D939-379E-E86F6A4BFF9A}"/>
                </a:ext>
              </a:extLst>
            </p:cNvPr>
            <p:cNvSpPr txBox="1"/>
            <p:nvPr/>
          </p:nvSpPr>
          <p:spPr>
            <a:xfrm>
              <a:off x="8901791" y="1969089"/>
              <a:ext cx="3751166" cy="2386606"/>
            </a:xfrm>
            <a:prstGeom prst="rect">
              <a:avLst/>
            </a:prstGeom>
          </p:spPr>
          <p:txBody>
            <a:bodyPr wrap="square" lIns="0" tIns="0" rIns="0" bIns="0" rtlCol="0" anchor="t">
              <a:spAutoFit/>
            </a:bodyPr>
            <a:lstStyle/>
            <a:p>
              <a:r>
                <a:rPr lang="en-US" sz="1000" b="1">
                  <a:solidFill>
                    <a:srgbClr val="E00034"/>
                  </a:solidFill>
                  <a:latin typeface="Fira Sans Light" panose="020B0403050000020004" pitchFamily="34" charset="0"/>
                  <a:ea typeface="Roboto" panose="02000000000000000000" pitchFamily="2" charset="0"/>
                </a:rPr>
                <a:t>SÉANCES DE LANCEMENT CANTONALES</a:t>
              </a:r>
              <a:endParaRPr lang="en-US" sz="1000">
                <a:solidFill>
                  <a:srgbClr val="E00034"/>
                </a:solidFill>
                <a:latin typeface="Fira Sans Light" panose="020B0403050000020004" pitchFamily="34" charset="0"/>
                <a:ea typeface="Roboto" panose="02000000000000000000" pitchFamily="2" charset="0"/>
              </a:endParaRPr>
            </a:p>
            <a:p>
              <a:pPr marL="403598" lvl="1" indent="-201799">
                <a:buFont typeface="Arial"/>
                <a:buChar char="•"/>
              </a:pPr>
              <a:r>
                <a:rPr lang="en-US" sz="1000" b="1" err="1">
                  <a:solidFill>
                    <a:srgbClr val="000000"/>
                  </a:solidFill>
                  <a:latin typeface="Fira Sans Light" panose="020B0403050000020004" pitchFamily="34" charset="0"/>
                  <a:ea typeface="Roboto" panose="02000000000000000000" pitchFamily="2" charset="0"/>
                </a:rPr>
                <a:t>Jeudi</a:t>
              </a:r>
              <a:r>
                <a:rPr lang="en-US" sz="1000" b="1">
                  <a:solidFill>
                    <a:srgbClr val="000000"/>
                  </a:solidFill>
                  <a:latin typeface="Fira Sans Light" panose="020B0403050000020004" pitchFamily="34" charset="0"/>
                  <a:ea typeface="Roboto" panose="02000000000000000000" pitchFamily="2" charset="0"/>
                </a:rPr>
                <a:t> 18 </a:t>
              </a:r>
              <a:r>
                <a:rPr lang="en-US" sz="1000" b="1" err="1">
                  <a:solidFill>
                    <a:srgbClr val="000000"/>
                  </a:solidFill>
                  <a:latin typeface="Fira Sans Light" panose="020B0403050000020004" pitchFamily="34" charset="0"/>
                  <a:ea typeface="Roboto" panose="02000000000000000000" pitchFamily="2" charset="0"/>
                </a:rPr>
                <a:t>janvier</a:t>
              </a:r>
              <a:r>
                <a:rPr lang="en-US" sz="1000" b="1">
                  <a:solidFill>
                    <a:srgbClr val="000000"/>
                  </a:solidFill>
                  <a:latin typeface="Fira Sans Light" panose="020B0403050000020004" pitchFamily="34" charset="0"/>
                  <a:ea typeface="Roboto" panose="02000000000000000000" pitchFamily="2" charset="0"/>
                </a:rPr>
                <a:t> </a:t>
              </a:r>
              <a:r>
                <a:rPr lang="en-US" sz="1000">
                  <a:solidFill>
                    <a:srgbClr val="000000"/>
                  </a:solidFill>
                  <a:latin typeface="Fira Sans Light" panose="020B0403050000020004" pitchFamily="34" charset="0"/>
                  <a:ea typeface="Roboto" panose="02000000000000000000" pitchFamily="2" charset="0"/>
                </a:rPr>
                <a:t>- 18 h 30 – 21 h 30, Jardins Divers, avenue de Tivoli 74, 1007 Lausanne</a:t>
              </a:r>
            </a:p>
            <a:p>
              <a:pPr marL="403598" lvl="1" indent="-201799">
                <a:buFont typeface="Arial"/>
                <a:buChar char="•"/>
              </a:pPr>
              <a:endParaRPr lang="en-US" sz="1000">
                <a:solidFill>
                  <a:srgbClr val="000000"/>
                </a:solidFill>
                <a:latin typeface="Fira Sans Light" panose="020B0403050000020004" pitchFamily="34" charset="0"/>
                <a:ea typeface="Roboto" panose="02000000000000000000" pitchFamily="2" charset="0"/>
              </a:endParaRPr>
            </a:p>
            <a:p>
              <a:pPr marL="403598" lvl="1" indent="-201799">
                <a:buFont typeface="Arial"/>
                <a:buChar char="•"/>
              </a:pPr>
              <a:r>
                <a:rPr lang="en-US" sz="1000" b="1">
                  <a:solidFill>
                    <a:srgbClr val="000000"/>
                  </a:solidFill>
                  <a:latin typeface="Fira Sans Light" panose="020B0403050000020004" pitchFamily="34" charset="0"/>
                  <a:ea typeface="Roboto" panose="02000000000000000000" pitchFamily="2" charset="0"/>
                </a:rPr>
                <a:t>Samedi 20 </a:t>
              </a:r>
              <a:r>
                <a:rPr lang="en-US" sz="1000" b="1" err="1">
                  <a:solidFill>
                    <a:srgbClr val="000000"/>
                  </a:solidFill>
                  <a:latin typeface="Fira Sans Light" panose="020B0403050000020004" pitchFamily="34" charset="0"/>
                  <a:ea typeface="Roboto" panose="02000000000000000000" pitchFamily="2" charset="0"/>
                </a:rPr>
                <a:t>janvier</a:t>
              </a:r>
              <a:r>
                <a:rPr lang="en-US" sz="1000" b="1">
                  <a:solidFill>
                    <a:srgbClr val="000000"/>
                  </a:solidFill>
                  <a:latin typeface="Fira Sans Light" panose="020B0403050000020004" pitchFamily="34" charset="0"/>
                  <a:ea typeface="Roboto" panose="02000000000000000000" pitchFamily="2" charset="0"/>
                </a:rPr>
                <a:t> </a:t>
              </a:r>
              <a:r>
                <a:rPr lang="en-US" sz="1000">
                  <a:solidFill>
                    <a:srgbClr val="000000"/>
                  </a:solidFill>
                  <a:latin typeface="Fira Sans Light" panose="020B0403050000020004" pitchFamily="34" charset="0"/>
                  <a:ea typeface="Roboto" panose="02000000000000000000" pitchFamily="2" charset="0"/>
                </a:rPr>
                <a:t>– 8 h 45 – 11 h 30, Salle de </a:t>
              </a:r>
              <a:r>
                <a:rPr lang="en-US" sz="1000" err="1">
                  <a:solidFill>
                    <a:srgbClr val="000000"/>
                  </a:solidFill>
                  <a:latin typeface="Fira Sans Light" panose="020B0403050000020004" pitchFamily="34" charset="0"/>
                  <a:ea typeface="Roboto" panose="02000000000000000000" pitchFamily="2" charset="0"/>
                </a:rPr>
                <a:t>l’église</a:t>
              </a:r>
              <a:r>
                <a:rPr lang="en-US" sz="1000">
                  <a:solidFill>
                    <a:srgbClr val="000000"/>
                  </a:solidFill>
                  <a:latin typeface="Fira Sans Light" panose="020B0403050000020004" pitchFamily="34" charset="0"/>
                  <a:ea typeface="Roboto" panose="02000000000000000000" pitchFamily="2" charset="0"/>
                </a:rPr>
                <a:t> </a:t>
              </a:r>
              <a:r>
                <a:rPr lang="en-US" sz="1000" err="1">
                  <a:solidFill>
                    <a:srgbClr val="000000"/>
                  </a:solidFill>
                  <a:latin typeface="Fira Sans Light" panose="020B0403050000020004" pitchFamily="34" charset="0"/>
                  <a:ea typeface="Roboto" panose="02000000000000000000" pitchFamily="2" charset="0"/>
                </a:rPr>
                <a:t>catholique</a:t>
              </a:r>
              <a:r>
                <a:rPr lang="en-US" sz="1000">
                  <a:solidFill>
                    <a:srgbClr val="000000"/>
                  </a:solidFill>
                  <a:latin typeface="Fira Sans Light" panose="020B0403050000020004" pitchFamily="34" charset="0"/>
                  <a:ea typeface="Roboto" panose="02000000000000000000" pitchFamily="2" charset="0"/>
                </a:rPr>
                <a:t> de </a:t>
              </a:r>
              <a:r>
                <a:rPr lang="en-US" sz="1000" err="1">
                  <a:solidFill>
                    <a:srgbClr val="000000"/>
                  </a:solidFill>
                  <a:latin typeface="Fira Sans Light" panose="020B0403050000020004" pitchFamily="34" charset="0"/>
                  <a:ea typeface="Roboto" panose="02000000000000000000" pitchFamily="2" charset="0"/>
                </a:rPr>
                <a:t>Peseux</a:t>
              </a:r>
              <a:r>
                <a:rPr lang="en-US" sz="1000">
                  <a:solidFill>
                    <a:srgbClr val="000000"/>
                  </a:solidFill>
                  <a:latin typeface="Fira Sans Light" panose="020B0403050000020004" pitchFamily="34" charset="0"/>
                  <a:ea typeface="Roboto" panose="02000000000000000000" pitchFamily="2" charset="0"/>
                </a:rPr>
                <a:t>, rue Ernest </a:t>
              </a:r>
              <a:r>
                <a:rPr lang="en-US" sz="1000" err="1">
                  <a:solidFill>
                    <a:srgbClr val="000000"/>
                  </a:solidFill>
                  <a:latin typeface="Fira Sans Light" panose="020B0403050000020004" pitchFamily="34" charset="0"/>
                  <a:ea typeface="Roboto" panose="02000000000000000000" pitchFamily="2" charset="0"/>
                </a:rPr>
                <a:t>Roulet</a:t>
              </a:r>
              <a:r>
                <a:rPr lang="en-US" sz="1000">
                  <a:solidFill>
                    <a:srgbClr val="000000"/>
                  </a:solidFill>
                  <a:latin typeface="Fira Sans Light" panose="020B0403050000020004" pitchFamily="34" charset="0"/>
                  <a:ea typeface="Roboto" panose="02000000000000000000" pitchFamily="2" charset="0"/>
                </a:rPr>
                <a:t> 8, 2034 </a:t>
              </a:r>
              <a:r>
                <a:rPr lang="en-US" sz="1000" err="1">
                  <a:solidFill>
                    <a:srgbClr val="000000"/>
                  </a:solidFill>
                  <a:latin typeface="Fira Sans Light" panose="020B0403050000020004" pitchFamily="34" charset="0"/>
                  <a:ea typeface="Roboto" panose="02000000000000000000" pitchFamily="2" charset="0"/>
                </a:rPr>
                <a:t>Peseux</a:t>
              </a:r>
              <a:endParaRPr lang="en-US" sz="1000">
                <a:solidFill>
                  <a:srgbClr val="000000"/>
                </a:solidFill>
                <a:latin typeface="Fira Sans Light" panose="020B0403050000020004" pitchFamily="34" charset="0"/>
                <a:ea typeface="Roboto" panose="02000000000000000000" pitchFamily="2" charset="0"/>
              </a:endParaRPr>
            </a:p>
            <a:p>
              <a:pPr marL="403598" lvl="1" indent="-201799">
                <a:buFont typeface="Arial"/>
                <a:buChar char="•"/>
              </a:pPr>
              <a:endParaRPr lang="en-US" sz="1000">
                <a:solidFill>
                  <a:srgbClr val="000000"/>
                </a:solidFill>
                <a:latin typeface="Fira Sans Light" panose="020B0403050000020004" pitchFamily="34" charset="0"/>
                <a:ea typeface="Roboto" panose="02000000000000000000" pitchFamily="2" charset="0"/>
              </a:endParaRPr>
            </a:p>
            <a:p>
              <a:pPr marL="403598" lvl="1" indent="-201799">
                <a:buFont typeface="Arial"/>
                <a:buChar char="•"/>
              </a:pPr>
              <a:r>
                <a:rPr lang="en-US" sz="1000" b="1">
                  <a:solidFill>
                    <a:srgbClr val="000000"/>
                  </a:solidFill>
                  <a:latin typeface="Fira Sans Light" panose="020B0403050000020004" pitchFamily="34" charset="0"/>
                  <a:ea typeface="Roboto" panose="02000000000000000000" pitchFamily="2" charset="0"/>
                </a:rPr>
                <a:t>Mardi 23 Janvier -  </a:t>
              </a:r>
              <a:r>
                <a:rPr lang="en-US" sz="1000">
                  <a:solidFill>
                    <a:srgbClr val="000000"/>
                  </a:solidFill>
                  <a:latin typeface="Fira Sans Light" panose="020B0403050000020004" pitchFamily="34" charset="0"/>
                  <a:ea typeface="Roboto" panose="02000000000000000000" pitchFamily="2" charset="0"/>
                </a:rPr>
                <a:t>19 h – 21 h, Le Foyer, Paroisse </a:t>
              </a:r>
              <a:r>
                <a:rPr lang="en-US" sz="1000" err="1">
                  <a:solidFill>
                    <a:srgbClr val="000000"/>
                  </a:solidFill>
                  <a:latin typeface="Fira Sans Light" panose="020B0403050000020004" pitchFamily="34" charset="0"/>
                  <a:ea typeface="Roboto" panose="02000000000000000000" pitchFamily="2" charset="0"/>
                </a:rPr>
                <a:t>réformée</a:t>
              </a:r>
              <a:r>
                <a:rPr lang="en-US" sz="1000">
                  <a:solidFill>
                    <a:srgbClr val="000000"/>
                  </a:solidFill>
                  <a:latin typeface="Fira Sans Light" panose="020B0403050000020004" pitchFamily="34" charset="0"/>
                  <a:ea typeface="Roboto" panose="02000000000000000000" pitchFamily="2" charset="0"/>
                </a:rPr>
                <a:t> de Moutier, rue du Clos 3, 2740 Moutier</a:t>
              </a:r>
            </a:p>
            <a:p>
              <a:pPr marL="403598" lvl="1" indent="-201799">
                <a:buFont typeface="Arial"/>
                <a:buChar char="•"/>
              </a:pPr>
              <a:endParaRPr lang="en-US" sz="1000">
                <a:solidFill>
                  <a:srgbClr val="000000"/>
                </a:solidFill>
                <a:latin typeface="Fira Sans Light" panose="020B0403050000020004" pitchFamily="34" charset="0"/>
                <a:ea typeface="Roboto" panose="02000000000000000000" pitchFamily="2" charset="0"/>
              </a:endParaRPr>
            </a:p>
            <a:p>
              <a:pPr marL="403598" lvl="1" indent="-201799">
                <a:buFont typeface="Arial"/>
                <a:buChar char="•"/>
              </a:pPr>
              <a:r>
                <a:rPr lang="en-US" sz="1000" b="1" err="1">
                  <a:solidFill>
                    <a:srgbClr val="000000"/>
                  </a:solidFill>
                  <a:latin typeface="Fira Sans Light" panose="020B0403050000020004" pitchFamily="34" charset="0"/>
                  <a:ea typeface="Roboto" panose="02000000000000000000" pitchFamily="2" charset="0"/>
                </a:rPr>
                <a:t>Vendredi</a:t>
              </a:r>
              <a:r>
                <a:rPr lang="en-US" sz="1000" b="1">
                  <a:solidFill>
                    <a:srgbClr val="000000"/>
                  </a:solidFill>
                  <a:latin typeface="Fira Sans Light" panose="020B0403050000020004" pitchFamily="34" charset="0"/>
                  <a:ea typeface="Roboto" panose="02000000000000000000" pitchFamily="2" charset="0"/>
                </a:rPr>
                <a:t> 26 </a:t>
              </a:r>
              <a:r>
                <a:rPr lang="en-US" sz="1000" b="1" err="1">
                  <a:solidFill>
                    <a:srgbClr val="000000"/>
                  </a:solidFill>
                  <a:latin typeface="Fira Sans Light" panose="020B0403050000020004" pitchFamily="34" charset="0"/>
                  <a:ea typeface="Roboto" panose="02000000000000000000" pitchFamily="2" charset="0"/>
                </a:rPr>
                <a:t>janvier</a:t>
              </a:r>
              <a:r>
                <a:rPr lang="en-US" sz="1000" b="1">
                  <a:solidFill>
                    <a:srgbClr val="000000"/>
                  </a:solidFill>
                  <a:latin typeface="Fira Sans Light" panose="020B0403050000020004" pitchFamily="34" charset="0"/>
                  <a:ea typeface="Roboto" panose="02000000000000000000" pitchFamily="2" charset="0"/>
                </a:rPr>
                <a:t> </a:t>
              </a:r>
              <a:r>
                <a:rPr lang="en-US" sz="1000">
                  <a:solidFill>
                    <a:srgbClr val="000000"/>
                  </a:solidFill>
                  <a:latin typeface="Fira Sans Light" panose="020B0403050000020004" pitchFamily="34" charset="0"/>
                  <a:ea typeface="Roboto" panose="02000000000000000000" pitchFamily="2" charset="0"/>
                </a:rPr>
                <a:t>– 18 h 30, Notre-Dame du Silence, chemin de la </a:t>
              </a:r>
              <a:r>
                <a:rPr lang="en-US" sz="1000" err="1">
                  <a:solidFill>
                    <a:srgbClr val="000000"/>
                  </a:solidFill>
                  <a:latin typeface="Fira Sans Light" panose="020B0403050000020004" pitchFamily="34" charset="0"/>
                  <a:ea typeface="Roboto" panose="02000000000000000000" pitchFamily="2" charset="0"/>
                </a:rPr>
                <a:t>Sitterie</a:t>
              </a:r>
              <a:r>
                <a:rPr lang="en-US" sz="1000">
                  <a:solidFill>
                    <a:srgbClr val="000000"/>
                  </a:solidFill>
                  <a:latin typeface="Fira Sans Light" panose="020B0403050000020004" pitchFamily="34" charset="0"/>
                  <a:ea typeface="Roboto" panose="02000000000000000000" pitchFamily="2" charset="0"/>
                </a:rPr>
                <a:t> 2, 1950 Sion</a:t>
              </a:r>
            </a:p>
            <a:p>
              <a:pPr marL="403598" lvl="1" indent="-201799">
                <a:buFont typeface="Arial"/>
                <a:buChar char="•"/>
              </a:pPr>
              <a:endParaRPr lang="en-US" sz="1000">
                <a:solidFill>
                  <a:srgbClr val="000000"/>
                </a:solidFill>
                <a:latin typeface="Fira Sans Light" panose="020B0403050000020004" pitchFamily="34" charset="0"/>
                <a:ea typeface="Roboto" panose="02000000000000000000" pitchFamily="2" charset="0"/>
              </a:endParaRPr>
            </a:p>
            <a:p>
              <a:pPr marL="403598" lvl="1" indent="-201799">
                <a:buFont typeface="Arial"/>
                <a:buChar char="•"/>
              </a:pPr>
              <a:r>
                <a:rPr lang="en-US" sz="1000" b="1">
                  <a:solidFill>
                    <a:srgbClr val="000000"/>
                  </a:solidFill>
                  <a:latin typeface="Fira Sans Light" panose="020B0403050000020004" pitchFamily="34" charset="0"/>
                  <a:ea typeface="Roboto" panose="02000000000000000000" pitchFamily="2" charset="0"/>
                </a:rPr>
                <a:t>Samedi 27 </a:t>
              </a:r>
              <a:r>
                <a:rPr lang="en-US" sz="1000" b="1" err="1">
                  <a:solidFill>
                    <a:srgbClr val="000000"/>
                  </a:solidFill>
                  <a:latin typeface="Fira Sans Light" panose="020B0403050000020004" pitchFamily="34" charset="0"/>
                  <a:ea typeface="Roboto" panose="02000000000000000000" pitchFamily="2" charset="0"/>
                </a:rPr>
                <a:t>janvier</a:t>
              </a:r>
              <a:r>
                <a:rPr lang="en-US" sz="1000" b="1">
                  <a:solidFill>
                    <a:srgbClr val="000000"/>
                  </a:solidFill>
                  <a:latin typeface="Fira Sans Light" panose="020B0403050000020004" pitchFamily="34" charset="0"/>
                  <a:ea typeface="Roboto" panose="02000000000000000000" pitchFamily="2" charset="0"/>
                </a:rPr>
                <a:t> </a:t>
              </a:r>
              <a:r>
                <a:rPr lang="en-US" sz="1000">
                  <a:solidFill>
                    <a:srgbClr val="000000"/>
                  </a:solidFill>
                  <a:latin typeface="Fira Sans Light" panose="020B0403050000020004" pitchFamily="34" charset="0"/>
                  <a:ea typeface="Roboto" panose="02000000000000000000" pitchFamily="2" charset="0"/>
                </a:rPr>
                <a:t>– 14 h 30 – 17 h, Paroisse de </a:t>
              </a:r>
              <a:r>
                <a:rPr lang="en-US" sz="1000" err="1">
                  <a:solidFill>
                    <a:srgbClr val="000000"/>
                  </a:solidFill>
                  <a:latin typeface="Fira Sans Light" panose="020B0403050000020004" pitchFamily="34" charset="0"/>
                  <a:ea typeface="Roboto" panose="02000000000000000000" pitchFamily="2" charset="0"/>
                </a:rPr>
                <a:t>l’Épiphanie</a:t>
              </a:r>
              <a:r>
                <a:rPr lang="en-US" sz="1000">
                  <a:solidFill>
                    <a:srgbClr val="000000"/>
                  </a:solidFill>
                  <a:latin typeface="Fira Sans Light" panose="020B0403050000020004" pitchFamily="34" charset="0"/>
                  <a:ea typeface="Roboto" panose="02000000000000000000" pitchFamily="2" charset="0"/>
                </a:rPr>
                <a:t>, place du </a:t>
              </a:r>
              <a:r>
                <a:rPr lang="en-US" sz="1000" err="1">
                  <a:solidFill>
                    <a:srgbClr val="000000"/>
                  </a:solidFill>
                  <a:latin typeface="Fira Sans Light" panose="020B0403050000020004" pitchFamily="34" charset="0"/>
                  <a:ea typeface="Roboto" panose="02000000000000000000" pitchFamily="2" charset="0"/>
                </a:rPr>
                <a:t>Lignon</a:t>
              </a:r>
              <a:r>
                <a:rPr lang="en-US" sz="1000">
                  <a:solidFill>
                    <a:srgbClr val="000000"/>
                  </a:solidFill>
                  <a:latin typeface="Fira Sans Light" panose="020B0403050000020004" pitchFamily="34" charset="0"/>
                  <a:ea typeface="Roboto" panose="02000000000000000000" pitchFamily="2" charset="0"/>
                </a:rPr>
                <a:t> 32, 1219 Vernier</a:t>
              </a:r>
            </a:p>
            <a:p>
              <a:pPr marL="0" lvl="0" indent="0"/>
              <a:endParaRPr lang="en-US" sz="1000">
                <a:solidFill>
                  <a:srgbClr val="000000"/>
                </a:solidFill>
                <a:latin typeface="Roboto" panose="02000000000000000000" pitchFamily="2" charset="0"/>
                <a:ea typeface="Roboto" panose="02000000000000000000" pitchFamily="2" charset="0"/>
              </a:endParaRPr>
            </a:p>
          </p:txBody>
        </p:sp>
        <p:sp>
          <p:nvSpPr>
            <p:cNvPr id="27" name="TextBox 19">
              <a:extLst>
                <a:ext uri="{FF2B5EF4-FFF2-40B4-BE49-F238E27FC236}">
                  <a16:creationId xmlns:a16="http://schemas.microsoft.com/office/drawing/2014/main" id="{ADFAB1C2-0471-D6E4-BAC7-9715560D2D23}"/>
                </a:ext>
              </a:extLst>
            </p:cNvPr>
            <p:cNvSpPr txBox="1"/>
            <p:nvPr/>
          </p:nvSpPr>
          <p:spPr>
            <a:xfrm>
              <a:off x="8913658" y="5225865"/>
              <a:ext cx="5861369" cy="1044140"/>
            </a:xfrm>
            <a:prstGeom prst="rect">
              <a:avLst/>
            </a:prstGeom>
          </p:spPr>
          <p:txBody>
            <a:bodyPr lIns="0" tIns="0" rIns="0" bIns="0" rtlCol="0" anchor="t">
              <a:spAutoFit/>
            </a:bodyPr>
            <a:lstStyle/>
            <a:p>
              <a:r>
                <a:rPr lang="fr-CH" sz="1000" b="1">
                  <a:solidFill>
                    <a:srgbClr val="7CA0BF"/>
                  </a:solidFill>
                  <a:latin typeface="Fira Sans Light" panose="020B0403050000020004" pitchFamily="34" charset="0"/>
                  <a:ea typeface="Roboto" panose="02000000000000000000" pitchFamily="2" charset="0"/>
                </a:rPr>
                <a:t>PROJECTION FILM</a:t>
              </a:r>
            </a:p>
            <a:p>
              <a:r>
                <a:rPr lang="fr-CH" sz="1000" b="1">
                  <a:solidFill>
                    <a:srgbClr val="000000"/>
                  </a:solidFill>
                  <a:latin typeface="Fira Sans Light" panose="020B0403050000020004" pitchFamily="34" charset="0"/>
                  <a:ea typeface="Roboto" panose="02000000000000000000" pitchFamily="2" charset="0"/>
                </a:rPr>
                <a:t>Mardi 5 mars </a:t>
              </a:r>
            </a:p>
            <a:p>
              <a:r>
                <a:rPr lang="fr-CH" sz="1000">
                  <a:solidFill>
                    <a:srgbClr val="000000"/>
                  </a:solidFill>
                  <a:latin typeface="Fira Sans Light" panose="020B0403050000020004" pitchFamily="34" charset="0"/>
                  <a:ea typeface="Roboto" panose="02000000000000000000" pitchFamily="2" charset="0"/>
                </a:rPr>
                <a:t>Cinéma Grain d’Sel</a:t>
              </a:r>
            </a:p>
            <a:p>
              <a:r>
                <a:rPr lang="fr-CH" sz="1000">
                  <a:solidFill>
                    <a:srgbClr val="000000"/>
                  </a:solidFill>
                  <a:latin typeface="Fira Sans Light" panose="020B0403050000020004" pitchFamily="34" charset="0"/>
                  <a:ea typeface="Roboto" panose="02000000000000000000" pitchFamily="2" charset="0"/>
                </a:rPr>
                <a:t>Bex</a:t>
              </a:r>
            </a:p>
            <a:p>
              <a:endParaRPr lang="fr-CH" sz="1000">
                <a:solidFill>
                  <a:srgbClr val="000000"/>
                </a:solidFill>
                <a:latin typeface="Roboto" panose="02000000000000000000" pitchFamily="2" charset="0"/>
                <a:ea typeface="Roboto" panose="02000000000000000000" pitchFamily="2" charset="0"/>
              </a:endParaRPr>
            </a:p>
            <a:p>
              <a:endParaRPr lang="fr-CH" sz="1000">
                <a:solidFill>
                  <a:srgbClr val="000000"/>
                </a:solidFill>
                <a:latin typeface="Roboto" panose="02000000000000000000" pitchFamily="2" charset="0"/>
                <a:ea typeface="Roboto" panose="02000000000000000000" pitchFamily="2" charset="0"/>
              </a:endParaRPr>
            </a:p>
            <a:p>
              <a:pPr marL="0" lvl="0" indent="0"/>
              <a:endParaRPr lang="fr-CH" sz="1000">
                <a:solidFill>
                  <a:srgbClr val="000000"/>
                </a:solidFill>
                <a:latin typeface="Roboto" panose="02000000000000000000" pitchFamily="2" charset="0"/>
                <a:ea typeface="Roboto" panose="02000000000000000000" pitchFamily="2" charset="0"/>
              </a:endParaRPr>
            </a:p>
          </p:txBody>
        </p:sp>
        <p:sp>
          <p:nvSpPr>
            <p:cNvPr id="28" name="TextBox 20">
              <a:extLst>
                <a:ext uri="{FF2B5EF4-FFF2-40B4-BE49-F238E27FC236}">
                  <a16:creationId xmlns:a16="http://schemas.microsoft.com/office/drawing/2014/main" id="{1017A347-D7AC-BA8B-E1A5-BD47D2B37BFB}"/>
                </a:ext>
              </a:extLst>
            </p:cNvPr>
            <p:cNvSpPr txBox="1"/>
            <p:nvPr/>
          </p:nvSpPr>
          <p:spPr>
            <a:xfrm>
              <a:off x="8894434" y="4406148"/>
              <a:ext cx="2477135" cy="745813"/>
            </a:xfrm>
            <a:prstGeom prst="rect">
              <a:avLst/>
            </a:prstGeom>
          </p:spPr>
          <p:txBody>
            <a:bodyPr wrap="square" lIns="0" tIns="0" rIns="0" bIns="0" rtlCol="0" anchor="t">
              <a:spAutoFit/>
            </a:bodyPr>
            <a:lstStyle/>
            <a:p>
              <a:r>
                <a:rPr lang="fr-CH" sz="1000" b="1">
                  <a:solidFill>
                    <a:srgbClr val="7CA0BF"/>
                  </a:solidFill>
                  <a:latin typeface="Fira Sans Light" panose="020B0403050000020004" pitchFamily="34" charset="0"/>
                  <a:ea typeface="Roboto" panose="02000000000000000000" pitchFamily="2" charset="0"/>
                </a:rPr>
                <a:t>DÉTOX’ LA TERRE</a:t>
              </a:r>
            </a:p>
            <a:p>
              <a:r>
                <a:rPr lang="fr-CH" sz="1000" b="1">
                  <a:solidFill>
                    <a:srgbClr val="000000"/>
                  </a:solidFill>
                  <a:latin typeface="Fira Sans Light" panose="020B0403050000020004" pitchFamily="34" charset="0"/>
                  <a:ea typeface="Roboto" panose="02000000000000000000" pitchFamily="2" charset="0"/>
                </a:rPr>
                <a:t>Mars 2024</a:t>
              </a:r>
              <a:endParaRPr lang="fr-CH" sz="1000">
                <a:solidFill>
                  <a:srgbClr val="000000"/>
                </a:solidFill>
                <a:latin typeface="Fira Sans Light" panose="020B0403050000020004" pitchFamily="34" charset="0"/>
                <a:ea typeface="Roboto" panose="02000000000000000000" pitchFamily="2" charset="0"/>
              </a:endParaRPr>
            </a:p>
            <a:p>
              <a:pPr marL="0" lvl="0" indent="0"/>
              <a:r>
                <a:rPr lang="fr-CH" sz="1000">
                  <a:solidFill>
                    <a:srgbClr val="000000"/>
                  </a:solidFill>
                  <a:latin typeface="Fira Sans Light" panose="020B0403050000020004" pitchFamily="34" charset="0"/>
                  <a:ea typeface="Roboto" panose="02000000000000000000" pitchFamily="2" charset="0"/>
                </a:rPr>
                <a:t>Participez à une détox de consommation. Infos et inscriptions sur www.detoxlaterre.ch </a:t>
              </a:r>
            </a:p>
          </p:txBody>
        </p:sp>
        <p:sp>
          <p:nvSpPr>
            <p:cNvPr id="31" name="TextBox 24">
              <a:extLst>
                <a:ext uri="{FF2B5EF4-FFF2-40B4-BE49-F238E27FC236}">
                  <a16:creationId xmlns:a16="http://schemas.microsoft.com/office/drawing/2014/main" id="{5271AD81-C400-6F85-67BE-6097687E32A5}"/>
                </a:ext>
              </a:extLst>
            </p:cNvPr>
            <p:cNvSpPr txBox="1"/>
            <p:nvPr/>
          </p:nvSpPr>
          <p:spPr>
            <a:xfrm>
              <a:off x="8901791" y="5909488"/>
              <a:ext cx="5861369" cy="875461"/>
            </a:xfrm>
            <a:prstGeom prst="rect">
              <a:avLst/>
            </a:prstGeom>
          </p:spPr>
          <p:txBody>
            <a:bodyPr lIns="0" tIns="0" rIns="0" bIns="0" rtlCol="0" anchor="t">
              <a:spAutoFit/>
            </a:bodyPr>
            <a:lstStyle/>
            <a:p>
              <a:r>
                <a:rPr lang="en-US" sz="1000" b="1">
                  <a:solidFill>
                    <a:srgbClr val="7CA0BF"/>
                  </a:solidFill>
                  <a:latin typeface="Fira Sans Light" panose="020B0403050000020004" pitchFamily="34" charset="0"/>
                  <a:ea typeface="Roboto" panose="02000000000000000000" pitchFamily="2" charset="0"/>
                </a:rPr>
                <a:t>SPECTACLE </a:t>
              </a:r>
            </a:p>
            <a:p>
              <a:r>
                <a:rPr lang="en-US" sz="1000" b="1" err="1">
                  <a:solidFill>
                    <a:srgbClr val="000000"/>
                  </a:solidFill>
                  <a:latin typeface="Fira Sans Light" panose="020B0403050000020004" pitchFamily="34" charset="0"/>
                  <a:ea typeface="Roboto" panose="02000000000000000000" pitchFamily="2" charset="0"/>
                </a:rPr>
                <a:t>Jeudi</a:t>
              </a:r>
              <a:r>
                <a:rPr lang="en-US" sz="1000" b="1">
                  <a:solidFill>
                    <a:srgbClr val="000000"/>
                  </a:solidFill>
                  <a:latin typeface="Fira Sans Light" panose="020B0403050000020004" pitchFamily="34" charset="0"/>
                  <a:ea typeface="Roboto" panose="02000000000000000000" pitchFamily="2" charset="0"/>
                </a:rPr>
                <a:t> 21 et </a:t>
              </a:r>
              <a:r>
                <a:rPr lang="en-US" sz="1000" b="1" err="1">
                  <a:solidFill>
                    <a:srgbClr val="000000"/>
                  </a:solidFill>
                  <a:latin typeface="Fira Sans Light" panose="020B0403050000020004" pitchFamily="34" charset="0"/>
                  <a:ea typeface="Roboto" panose="02000000000000000000" pitchFamily="2" charset="0"/>
                </a:rPr>
                <a:t>dimanche</a:t>
              </a:r>
              <a:r>
                <a:rPr lang="en-US" sz="1000" b="1">
                  <a:solidFill>
                    <a:srgbClr val="000000"/>
                  </a:solidFill>
                  <a:latin typeface="Fira Sans Light" panose="020B0403050000020004" pitchFamily="34" charset="0"/>
                  <a:ea typeface="Roboto" panose="02000000000000000000" pitchFamily="2" charset="0"/>
                </a:rPr>
                <a:t> 24 mars </a:t>
              </a:r>
            </a:p>
            <a:p>
              <a:r>
                <a:rPr lang="en-US" sz="1000">
                  <a:solidFill>
                    <a:srgbClr val="000000"/>
                  </a:solidFill>
                  <a:latin typeface="Fira Sans Light" panose="020B0403050000020004" pitchFamily="34" charset="0"/>
                  <a:ea typeface="Roboto" panose="02000000000000000000" pitchFamily="2" charset="0"/>
                </a:rPr>
                <a:t>« Un exode vert » </a:t>
              </a:r>
            </a:p>
            <a:p>
              <a:r>
                <a:rPr lang="en-US" sz="1000">
                  <a:solidFill>
                    <a:srgbClr val="000000"/>
                  </a:solidFill>
                  <a:latin typeface="Fira Sans Light" panose="020B0403050000020004" pitchFamily="34" charset="0"/>
                  <a:ea typeface="Roboto" panose="02000000000000000000" pitchFamily="2" charset="0"/>
                </a:rPr>
                <a:t>Lausanne</a:t>
              </a:r>
            </a:p>
            <a:p>
              <a:pPr marL="0" lvl="0" indent="0"/>
              <a:endParaRPr lang="en-US" sz="1869">
                <a:solidFill>
                  <a:srgbClr val="000000"/>
                </a:solidFill>
                <a:latin typeface="Roboto" panose="02000000000000000000" pitchFamily="2" charset="0"/>
                <a:ea typeface="Roboto" panose="02000000000000000000" pitchFamily="2" charset="0"/>
              </a:endParaRPr>
            </a:p>
          </p:txBody>
        </p:sp>
      </p:grpSp>
      <p:sp>
        <p:nvSpPr>
          <p:cNvPr id="5" name="TextBox 24">
            <a:extLst>
              <a:ext uri="{FF2B5EF4-FFF2-40B4-BE49-F238E27FC236}">
                <a16:creationId xmlns:a16="http://schemas.microsoft.com/office/drawing/2014/main" id="{C84F6A64-C4B1-98D5-6D41-9ADD9338F90F}"/>
              </a:ext>
            </a:extLst>
          </p:cNvPr>
          <p:cNvSpPr txBox="1"/>
          <p:nvPr/>
        </p:nvSpPr>
        <p:spPr>
          <a:xfrm>
            <a:off x="6723573" y="4804243"/>
            <a:ext cx="5556797" cy="903196"/>
          </a:xfrm>
          <a:prstGeom prst="rect">
            <a:avLst/>
          </a:prstGeom>
        </p:spPr>
        <p:txBody>
          <a:bodyPr lIns="0" tIns="0" rIns="0" bIns="0" rtlCol="0" anchor="t">
            <a:spAutoFit/>
          </a:bodyPr>
          <a:lstStyle/>
          <a:p>
            <a:pPr>
              <a:defRPr/>
            </a:pPr>
            <a:r>
              <a:rPr lang="fr-CH" sz="1000" b="1">
                <a:solidFill>
                  <a:srgbClr val="7CA0BF"/>
                </a:solidFill>
                <a:latin typeface="Fira Sans Light" panose="020B0403050000020004" pitchFamily="34" charset="0"/>
                <a:ea typeface="Roboto" panose="02000000000000000000" pitchFamily="2" charset="0"/>
              </a:rPr>
              <a:t>CONFÉRENCE </a:t>
            </a:r>
          </a:p>
          <a:p>
            <a:pPr>
              <a:defRPr/>
            </a:pPr>
            <a:r>
              <a:rPr lang="fr-CH" sz="1000" b="1">
                <a:solidFill>
                  <a:srgbClr val="000000"/>
                </a:solidFill>
                <a:latin typeface="Fira Sans Light" panose="020B0403050000020004" pitchFamily="34" charset="0"/>
                <a:ea typeface="Roboto" panose="02000000000000000000" pitchFamily="2" charset="0"/>
              </a:rPr>
              <a:t>Mercredi 6 mars</a:t>
            </a:r>
          </a:p>
          <a:p>
            <a:pPr>
              <a:defRPr/>
            </a:pPr>
            <a:r>
              <a:rPr lang="fr-CH" sz="1000">
                <a:solidFill>
                  <a:srgbClr val="000000"/>
                </a:solidFill>
                <a:latin typeface="Fira Sans Light" panose="020B0403050000020004" pitchFamily="34" charset="0"/>
                <a:ea typeface="Roboto" panose="02000000000000000000" pitchFamily="2" charset="0"/>
              </a:rPr>
              <a:t>Club 44 </a:t>
            </a:r>
          </a:p>
          <a:p>
            <a:pPr>
              <a:defRPr/>
            </a:pPr>
            <a:r>
              <a:rPr lang="fr-CH" sz="1000">
                <a:solidFill>
                  <a:srgbClr val="000000"/>
                </a:solidFill>
                <a:latin typeface="Fira Sans Light" panose="020B0403050000020004" pitchFamily="34" charset="0"/>
                <a:ea typeface="Roboto" panose="02000000000000000000" pitchFamily="2" charset="0"/>
              </a:rPr>
              <a:t>La Chaux-de-Fonds</a:t>
            </a:r>
          </a:p>
          <a:p>
            <a:pPr marL="0" lvl="0" indent="0"/>
            <a:endParaRPr lang="fr-CH" sz="1869">
              <a:solidFill>
                <a:srgbClr val="00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11486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3"/>
          <p:cNvSpPr txBox="1">
            <a:spLocks/>
          </p:cNvSpPr>
          <p:nvPr/>
        </p:nvSpPr>
        <p:spPr>
          <a:xfrm>
            <a:off x="483063" y="475863"/>
            <a:ext cx="6519902" cy="599082"/>
          </a:xfrm>
          <a:prstGeom prst="rect">
            <a:avLst/>
          </a:prstGeom>
        </p:spPr>
        <p:txBody>
          <a:bodyPr lIns="0" tIns="45720" rIns="91440" bIns="45720" anchor="t"/>
          <a:lstStyle>
            <a:lvl1pPr marL="0" indent="0" algn="l" defTabSz="914400" rtl="0" eaLnBrk="1" latinLnBrk="0" hangingPunct="1">
              <a:spcBef>
                <a:spcPts val="0"/>
              </a:spcBef>
              <a:buFont typeface="Arial" pitchFamily="34" charset="0"/>
              <a:buNone/>
              <a:defRPr sz="3200" kern="1200" baseline="0">
                <a:solidFill>
                  <a:srgbClr val="E2001A"/>
                </a:solidFill>
                <a:latin typeface="Arial" pitchFamily="34" charset="0"/>
                <a:ea typeface="+mn-ea"/>
                <a:cs typeface="+mn-cs"/>
              </a:defRPr>
            </a:lvl1pPr>
            <a:lvl2pPr marL="457200" indent="0" algn="l" defTabSz="914400" rtl="0" eaLnBrk="1" latinLnBrk="0" hangingPunct="1">
              <a:spcBef>
                <a:spcPts val="1200"/>
              </a:spcBef>
              <a:buFont typeface="Arial" pitchFamily="34" charset="0"/>
              <a:buNone/>
              <a:defRPr sz="1200" kern="1200">
                <a:solidFill>
                  <a:schemeClr val="tx1"/>
                </a:solidFill>
                <a:latin typeface="Arial" pitchFamily="34" charset="0"/>
                <a:ea typeface="+mn-ea"/>
                <a:cs typeface="+mn-cs"/>
              </a:defRPr>
            </a:lvl2pPr>
            <a:lvl3pPr marL="914400" indent="0" algn="l" defTabSz="914400" rtl="0" eaLnBrk="1" latinLnBrk="0" hangingPunct="1">
              <a:spcBef>
                <a:spcPts val="1200"/>
              </a:spcBef>
              <a:buFont typeface="Arial" pitchFamily="34" charset="0"/>
              <a:buNone/>
              <a:defRPr sz="1000" kern="1200">
                <a:solidFill>
                  <a:schemeClr val="tx1"/>
                </a:solidFill>
                <a:latin typeface="Arial" pitchFamily="34" charset="0"/>
                <a:ea typeface="+mn-ea"/>
                <a:cs typeface="+mn-cs"/>
              </a:defRPr>
            </a:lvl3pPr>
            <a:lvl4pPr marL="1371600" indent="0" algn="l" defTabSz="914400" rtl="0" eaLnBrk="1" latinLnBrk="0" hangingPunct="1">
              <a:spcBef>
                <a:spcPts val="1200"/>
              </a:spcBef>
              <a:buFont typeface="Arial" pitchFamily="34" charset="0"/>
              <a:buNone/>
              <a:defRPr sz="900" kern="1200">
                <a:solidFill>
                  <a:schemeClr val="tx1"/>
                </a:solidFill>
                <a:latin typeface="Arial" pitchFamily="34" charset="0"/>
                <a:ea typeface="+mn-ea"/>
                <a:cs typeface="+mn-cs"/>
              </a:defRPr>
            </a:lvl4pPr>
            <a:lvl5pPr marL="1828800" indent="0" algn="l" defTabSz="914400" rtl="0" eaLnBrk="1" latinLnBrk="0" hangingPunct="1">
              <a:spcBef>
                <a:spcPts val="1200"/>
              </a:spcBef>
              <a:buFont typeface="Arial" pitchFamily="34" charset="0"/>
              <a:buNone/>
              <a:defRPr sz="900" kern="1200">
                <a:solidFill>
                  <a:schemeClr val="tx1"/>
                </a:solidFill>
                <a:latin typeface="Arial" pitchFamily="34" charset="0"/>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defRPr/>
            </a:pPr>
            <a:r>
              <a:rPr lang="fr-CH" sz="2400" b="1">
                <a:solidFill>
                  <a:schemeClr val="tx1"/>
                </a:solidFill>
                <a:latin typeface="+mn-lt"/>
                <a:ea typeface="Roboto bold"/>
                <a:cs typeface="Arial"/>
              </a:rPr>
              <a:t>CHAQUE</a:t>
            </a:r>
            <a:r>
              <a:rPr lang="fr-CH" sz="2400" b="1">
                <a:solidFill>
                  <a:srgbClr val="6A9C38"/>
                </a:solidFill>
                <a:latin typeface="+mn-lt"/>
                <a:ea typeface="Roboto bold"/>
                <a:cs typeface="Arial"/>
              </a:rPr>
              <a:t> </a:t>
            </a:r>
            <a:r>
              <a:rPr lang="fr-CH" sz="2400" b="1">
                <a:solidFill>
                  <a:srgbClr val="E00034"/>
                </a:solidFill>
                <a:latin typeface="+mn-lt"/>
                <a:ea typeface="Roboto bold"/>
                <a:cs typeface="Arial"/>
              </a:rPr>
              <a:t>DIXIÈME DE DEGRÉ</a:t>
            </a:r>
            <a:r>
              <a:rPr lang="fr-CH" sz="2400" b="1">
                <a:solidFill>
                  <a:srgbClr val="6A9C38"/>
                </a:solidFill>
                <a:latin typeface="+mn-lt"/>
                <a:ea typeface="Roboto bold"/>
                <a:cs typeface="Arial"/>
              </a:rPr>
              <a:t> </a:t>
            </a:r>
            <a:r>
              <a:rPr lang="fr-CH" sz="2400" b="1">
                <a:solidFill>
                  <a:schemeClr val="tx1"/>
                </a:solidFill>
                <a:latin typeface="+mn-lt"/>
                <a:ea typeface="Roboto bold"/>
                <a:cs typeface="Arial"/>
              </a:rPr>
              <a:t>COMPTE</a:t>
            </a:r>
            <a:endParaRPr lang="fr-CH" sz="2400">
              <a:solidFill>
                <a:schemeClr val="tx1"/>
              </a:solidFill>
              <a:latin typeface="+mn-lt"/>
              <a:ea typeface="Roboto bold" panose="02000000000000000000" pitchFamily="2" charset="0"/>
              <a:cs typeface="Arial"/>
            </a:endParaRPr>
          </a:p>
          <a:p>
            <a:pPr>
              <a:defRPr/>
            </a:pPr>
            <a:endParaRPr lang="fr-CH" sz="2500" b="1">
              <a:solidFill>
                <a:srgbClr val="E00034"/>
              </a:solidFill>
              <a:latin typeface="Roboto bold" panose="02000000000000000000" pitchFamily="2" charset="0"/>
              <a:ea typeface="Roboto bold" panose="02000000000000000000" pitchFamily="2" charset="0"/>
              <a:cs typeface="Roboto bold"/>
            </a:endParaRPr>
          </a:p>
        </p:txBody>
      </p:sp>
      <p:sp>
        <p:nvSpPr>
          <p:cNvPr id="2" name="TextBox 1">
            <a:extLst>
              <a:ext uri="{FF2B5EF4-FFF2-40B4-BE49-F238E27FC236}">
                <a16:creationId xmlns:a16="http://schemas.microsoft.com/office/drawing/2014/main" id="{D0D572FE-FDA9-3466-016B-1F468D9809D4}"/>
              </a:ext>
            </a:extLst>
          </p:cNvPr>
          <p:cNvSpPr txBox="1"/>
          <p:nvPr/>
        </p:nvSpPr>
        <p:spPr>
          <a:xfrm>
            <a:off x="577250" y="1355612"/>
            <a:ext cx="8167171"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latin typeface="Fira Sans Medium" panose="020B0603050000020004" pitchFamily="34" charset="0"/>
                <a:cs typeface="Arial"/>
              </a:rPr>
              <a:t>2 °C au lieu de 1.5°C</a:t>
            </a:r>
            <a:endParaRPr lang="en-US" sz="3200">
              <a:latin typeface="Fira Sans Medium" panose="020B0603050000020004" pitchFamily="34" charset="0"/>
            </a:endParaRPr>
          </a:p>
          <a:p>
            <a:endParaRPr lang="en-US">
              <a:cs typeface="Arial"/>
            </a:endParaRPr>
          </a:p>
        </p:txBody>
      </p:sp>
      <p:sp>
        <p:nvSpPr>
          <p:cNvPr id="7" name="Rectangle 6">
            <a:extLst>
              <a:ext uri="{FF2B5EF4-FFF2-40B4-BE49-F238E27FC236}">
                <a16:creationId xmlns:a16="http://schemas.microsoft.com/office/drawing/2014/main" id="{0DFDAA71-0A58-C782-461A-59BE8F537605}"/>
              </a:ext>
            </a:extLst>
          </p:cNvPr>
          <p:cNvSpPr/>
          <p:nvPr/>
        </p:nvSpPr>
        <p:spPr>
          <a:xfrm>
            <a:off x="477836" y="2169543"/>
            <a:ext cx="2523226" cy="2307566"/>
          </a:xfrm>
          <a:prstGeom prst="rect">
            <a:avLst/>
          </a:prstGeom>
          <a:solidFill>
            <a:srgbClr val="E00034"/>
          </a:solidFill>
          <a:ln>
            <a:solidFill>
              <a:srgbClr val="E0003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CH" sz="2000">
                <a:latin typeface="Fira Sans Light" panose="020B0403050000020004" pitchFamily="34" charset="0"/>
                <a:cs typeface="Arial"/>
              </a:rPr>
              <a:t>Une baisse de</a:t>
            </a:r>
          </a:p>
          <a:p>
            <a:pPr algn="ctr"/>
            <a:r>
              <a:rPr lang="fr-CH" sz="3200">
                <a:latin typeface="Fira Sans Medium" panose="020B0603050000020004" pitchFamily="34" charset="0"/>
                <a:cs typeface="Arial"/>
              </a:rPr>
              <a:t>3 millions</a:t>
            </a:r>
          </a:p>
          <a:p>
            <a:pPr algn="ctr"/>
            <a:r>
              <a:rPr lang="fr-CH" sz="2000">
                <a:latin typeface="Fira Sans Light" panose="020B0403050000020004" pitchFamily="34" charset="0"/>
                <a:cs typeface="Arial"/>
              </a:rPr>
              <a:t>de tonnes </a:t>
            </a:r>
          </a:p>
          <a:p>
            <a:pPr algn="ctr"/>
            <a:r>
              <a:rPr lang="fr-CH" sz="2000">
                <a:latin typeface="Fira Sans Light" panose="020B0403050000020004" pitchFamily="34" charset="0"/>
                <a:cs typeface="Arial"/>
              </a:rPr>
              <a:t>de poissons au lieu de 1.5 million</a:t>
            </a:r>
          </a:p>
          <a:p>
            <a:pPr algn="ctr"/>
            <a:r>
              <a:rPr lang="fr-CH" sz="2000">
                <a:latin typeface="Fira Sans Light" panose="020B0403050000020004" pitchFamily="34" charset="0"/>
                <a:cs typeface="Arial"/>
              </a:rPr>
              <a:t>de tonnes</a:t>
            </a:r>
          </a:p>
        </p:txBody>
      </p:sp>
      <p:sp>
        <p:nvSpPr>
          <p:cNvPr id="8" name="Rectangle 7">
            <a:extLst>
              <a:ext uri="{FF2B5EF4-FFF2-40B4-BE49-F238E27FC236}">
                <a16:creationId xmlns:a16="http://schemas.microsoft.com/office/drawing/2014/main" id="{EB2AFB5B-8259-9C4A-6B04-DB130660DD0C}"/>
              </a:ext>
            </a:extLst>
          </p:cNvPr>
          <p:cNvSpPr/>
          <p:nvPr/>
        </p:nvSpPr>
        <p:spPr>
          <a:xfrm>
            <a:off x="6221195" y="2169543"/>
            <a:ext cx="2523226" cy="2307566"/>
          </a:xfrm>
          <a:prstGeom prst="rect">
            <a:avLst/>
          </a:prstGeom>
          <a:solidFill>
            <a:srgbClr val="E00034"/>
          </a:solidFill>
          <a:ln>
            <a:solidFill>
              <a:srgbClr val="E0003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CH" sz="2000">
                <a:latin typeface="Fira Sans Light" panose="020B0403050000020004" pitchFamily="34" charset="0"/>
                <a:cs typeface="Arial"/>
              </a:rPr>
              <a:t>Chaleur extrême </a:t>
            </a:r>
          </a:p>
          <a:p>
            <a:pPr algn="ctr"/>
            <a:r>
              <a:rPr lang="fr-CH" sz="3200">
                <a:latin typeface="Fira Sans Medium" panose="020B0603050000020004" pitchFamily="34" charset="0"/>
                <a:cs typeface="Arial"/>
              </a:rPr>
              <a:t>2,6 x</a:t>
            </a:r>
          </a:p>
          <a:p>
            <a:pPr algn="ctr"/>
            <a:r>
              <a:rPr lang="fr-CH" sz="2000">
                <a:latin typeface="Fira Sans Light" panose="020B0403050000020004" pitchFamily="34" charset="0"/>
                <a:cs typeface="Arial"/>
              </a:rPr>
              <a:t>plus intense</a:t>
            </a:r>
          </a:p>
        </p:txBody>
      </p:sp>
      <p:sp>
        <p:nvSpPr>
          <p:cNvPr id="9" name="Rectangle 8">
            <a:extLst>
              <a:ext uri="{FF2B5EF4-FFF2-40B4-BE49-F238E27FC236}">
                <a16:creationId xmlns:a16="http://schemas.microsoft.com/office/drawing/2014/main" id="{9D1226E6-0404-056C-CCC9-CDB0E48F23F1}"/>
              </a:ext>
            </a:extLst>
          </p:cNvPr>
          <p:cNvSpPr/>
          <p:nvPr/>
        </p:nvSpPr>
        <p:spPr>
          <a:xfrm>
            <a:off x="3349515" y="2169543"/>
            <a:ext cx="2523226" cy="2307566"/>
          </a:xfrm>
          <a:prstGeom prst="rect">
            <a:avLst/>
          </a:prstGeom>
          <a:solidFill>
            <a:srgbClr val="E00034"/>
          </a:solidFill>
          <a:ln>
            <a:solidFill>
              <a:srgbClr val="E0003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CH" sz="2000">
                <a:latin typeface="Fira Sans Light" panose="020B0403050000020004" pitchFamily="34" charset="0"/>
              </a:rPr>
              <a:t>Une réduction de </a:t>
            </a:r>
            <a:r>
              <a:rPr lang="fr-CH" sz="3200">
                <a:latin typeface="Fira Sans Medium" panose="020B0603050000020004" pitchFamily="34" charset="0"/>
              </a:rPr>
              <a:t>7 %</a:t>
            </a:r>
            <a:endParaRPr lang="fr-CH" sz="3200">
              <a:latin typeface="Fira Sans Medium" panose="020B0603050000020004" pitchFamily="34" charset="0"/>
              <a:cs typeface="Arial"/>
            </a:endParaRPr>
          </a:p>
          <a:p>
            <a:pPr algn="ctr"/>
            <a:r>
              <a:rPr lang="fr-CH" sz="2000">
                <a:latin typeface="Fira Sans Light" panose="020B0403050000020004" pitchFamily="34" charset="0"/>
              </a:rPr>
              <a:t>des rendements </a:t>
            </a:r>
            <a:endParaRPr lang="fr-CH" sz="2000">
              <a:latin typeface="Fira Sans Light" panose="020B0403050000020004" pitchFamily="34" charset="0"/>
              <a:cs typeface="Arial"/>
            </a:endParaRPr>
          </a:p>
          <a:p>
            <a:pPr algn="ctr"/>
            <a:r>
              <a:rPr lang="fr-CH" sz="2000">
                <a:latin typeface="Fira Sans Light" panose="020B0403050000020004" pitchFamily="34" charset="0"/>
              </a:rPr>
              <a:t>agricoles </a:t>
            </a:r>
            <a:endParaRPr lang="fr-CH" sz="2000">
              <a:latin typeface="Fira Sans Light" panose="020B0403050000020004" pitchFamily="34" charset="0"/>
              <a:cs typeface="Arial"/>
            </a:endParaRPr>
          </a:p>
          <a:p>
            <a:pPr algn="ctr"/>
            <a:r>
              <a:rPr lang="fr-CH" sz="2000">
                <a:latin typeface="Fira Sans Light" panose="020B0403050000020004" pitchFamily="34" charset="0"/>
              </a:rPr>
              <a:t>au lieu de 3% </a:t>
            </a:r>
            <a:endParaRPr lang="fr-CH" sz="2000">
              <a:latin typeface="Fira Sans Light" panose="020B0403050000020004" pitchFamily="34" charset="0"/>
              <a:cs typeface="Arial"/>
            </a:endParaRPr>
          </a:p>
        </p:txBody>
      </p:sp>
      <p:pic>
        <p:nvPicPr>
          <p:cNvPr id="15" name="Graphic 14" descr="Poisson avec un remplissage uni">
            <a:extLst>
              <a:ext uri="{FF2B5EF4-FFF2-40B4-BE49-F238E27FC236}">
                <a16:creationId xmlns:a16="http://schemas.microsoft.com/office/drawing/2014/main" id="{9D8BCE9A-E29C-A522-20D6-41EA5309E3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3098" y="4352026"/>
            <a:ext cx="1992701" cy="2057399"/>
          </a:xfrm>
          <a:prstGeom prst="rect">
            <a:avLst/>
          </a:prstGeom>
        </p:spPr>
      </p:pic>
      <p:pic>
        <p:nvPicPr>
          <p:cNvPr id="16" name="Graphic 15" descr="Pomme avec un remplissage uni">
            <a:extLst>
              <a:ext uri="{FF2B5EF4-FFF2-40B4-BE49-F238E27FC236}">
                <a16:creationId xmlns:a16="http://schemas.microsoft.com/office/drawing/2014/main" id="{426B8D9A-CC70-B596-21B1-D3EDEF61E6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30437" y="4510349"/>
            <a:ext cx="1561381" cy="1561381"/>
          </a:xfrm>
          <a:prstGeom prst="rect">
            <a:avLst/>
          </a:prstGeom>
        </p:spPr>
      </p:pic>
      <p:pic>
        <p:nvPicPr>
          <p:cNvPr id="17" name="Graphic 16" descr="Feu avec un remplissage uni">
            <a:extLst>
              <a:ext uri="{FF2B5EF4-FFF2-40B4-BE49-F238E27FC236}">
                <a16:creationId xmlns:a16="http://schemas.microsoft.com/office/drawing/2014/main" id="{8D7FCF73-736D-FAF0-DE25-8D7D70BA3C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29075" y="4578469"/>
            <a:ext cx="1507466" cy="1496683"/>
          </a:xfrm>
          <a:prstGeom prst="rect">
            <a:avLst/>
          </a:prstGeom>
        </p:spPr>
      </p:pic>
      <p:sp>
        <p:nvSpPr>
          <p:cNvPr id="4" name="Inhaltsplatzhalter 1">
            <a:extLst>
              <a:ext uri="{FF2B5EF4-FFF2-40B4-BE49-F238E27FC236}">
                <a16:creationId xmlns:a16="http://schemas.microsoft.com/office/drawing/2014/main" id="{2C01C471-6CCA-D766-6791-8909AF1B3BFE}"/>
              </a:ext>
            </a:extLst>
          </p:cNvPr>
          <p:cNvSpPr txBox="1">
            <a:spLocks noChangeArrowheads="1"/>
          </p:cNvSpPr>
          <p:nvPr/>
        </p:nvSpPr>
        <p:spPr bwMode="auto">
          <a:xfrm>
            <a:off x="477836" y="6125107"/>
            <a:ext cx="818832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spcBef>
                <a:spcPts val="1200"/>
              </a:spcBef>
              <a:buFont typeface="Arial" panose="020B0604020202020204" pitchFamily="34" charset="0"/>
              <a:defRPr sz="2400">
                <a:solidFill>
                  <a:schemeClr val="tx1"/>
                </a:solidFill>
                <a:latin typeface="Arial" panose="020B0604020202020204" pitchFamily="34" charset="0"/>
              </a:defRPr>
            </a:lvl1pPr>
            <a:lvl2pPr marL="287338" indent="-287338">
              <a:spcBef>
                <a:spcPts val="1200"/>
              </a:spcBef>
              <a:buFont typeface="Arial" panose="020B0604020202020204" pitchFamily="34" charset="0"/>
              <a:buChar char="‒"/>
              <a:defRPr sz="2400">
                <a:solidFill>
                  <a:schemeClr val="tx1"/>
                </a:solidFill>
                <a:latin typeface="Arial" panose="020B0604020202020204" pitchFamily="34" charset="0"/>
              </a:defRPr>
            </a:lvl2pPr>
            <a:lvl3pPr marL="574675" indent="-287338">
              <a:spcBef>
                <a:spcPts val="1200"/>
              </a:spcBef>
              <a:buFont typeface="Arial" panose="020B0604020202020204" pitchFamily="34" charset="0"/>
              <a:buChar char="‒"/>
              <a:defRPr sz="2400">
                <a:solidFill>
                  <a:schemeClr val="tx1"/>
                </a:solidFill>
                <a:latin typeface="Arial" panose="020B0604020202020204" pitchFamily="34" charset="0"/>
              </a:defRPr>
            </a:lvl3pPr>
            <a:lvl4pPr marL="863600" indent="-287338">
              <a:spcBef>
                <a:spcPts val="1200"/>
              </a:spcBef>
              <a:buFont typeface="Arial" panose="020B0604020202020204" pitchFamily="34" charset="0"/>
              <a:buChar char="‒"/>
              <a:defRPr sz="2400">
                <a:solidFill>
                  <a:schemeClr val="tx1"/>
                </a:solidFill>
                <a:latin typeface="Arial" panose="020B0604020202020204" pitchFamily="34" charset="0"/>
              </a:defRPr>
            </a:lvl4pPr>
            <a:lvl5pPr marL="1150938" indent="-287338">
              <a:spcBef>
                <a:spcPts val="1200"/>
              </a:spcBef>
              <a:buFont typeface="Arial" panose="020B0604020202020204" pitchFamily="34" charset="0"/>
              <a:buChar char="‒"/>
              <a:defRPr sz="2400">
                <a:solidFill>
                  <a:schemeClr val="tx1"/>
                </a:solidFill>
                <a:latin typeface="Arial" panose="020B0604020202020204" pitchFamily="34" charset="0"/>
              </a:defRPr>
            </a:lvl5pPr>
            <a:lvl6pPr marL="1608138" indent="-287338" eaLnBrk="0" fontAlgn="base" hangingPunct="0">
              <a:spcBef>
                <a:spcPts val="1200"/>
              </a:spcBef>
              <a:spcAft>
                <a:spcPct val="0"/>
              </a:spcAft>
              <a:buFont typeface="Arial" panose="020B0604020202020204" pitchFamily="34" charset="0"/>
              <a:buChar char="‒"/>
              <a:defRPr sz="2400">
                <a:solidFill>
                  <a:schemeClr val="tx1"/>
                </a:solidFill>
                <a:latin typeface="Arial" panose="020B0604020202020204" pitchFamily="34" charset="0"/>
              </a:defRPr>
            </a:lvl6pPr>
            <a:lvl7pPr marL="2065338" indent="-287338" eaLnBrk="0" fontAlgn="base" hangingPunct="0">
              <a:spcBef>
                <a:spcPts val="1200"/>
              </a:spcBef>
              <a:spcAft>
                <a:spcPct val="0"/>
              </a:spcAft>
              <a:buFont typeface="Arial" panose="020B0604020202020204" pitchFamily="34" charset="0"/>
              <a:buChar char="‒"/>
              <a:defRPr sz="2400">
                <a:solidFill>
                  <a:schemeClr val="tx1"/>
                </a:solidFill>
                <a:latin typeface="Arial" panose="020B0604020202020204" pitchFamily="34" charset="0"/>
              </a:defRPr>
            </a:lvl7pPr>
            <a:lvl8pPr marL="2522538" indent="-287338" eaLnBrk="0" fontAlgn="base" hangingPunct="0">
              <a:spcBef>
                <a:spcPts val="1200"/>
              </a:spcBef>
              <a:spcAft>
                <a:spcPct val="0"/>
              </a:spcAft>
              <a:buFont typeface="Arial" panose="020B0604020202020204" pitchFamily="34" charset="0"/>
              <a:buChar char="‒"/>
              <a:defRPr sz="2400">
                <a:solidFill>
                  <a:schemeClr val="tx1"/>
                </a:solidFill>
                <a:latin typeface="Arial" panose="020B0604020202020204" pitchFamily="34" charset="0"/>
              </a:defRPr>
            </a:lvl8pPr>
            <a:lvl9pPr marL="2979738" indent="-287338" eaLnBrk="0" fontAlgn="base" hangingPunct="0">
              <a:spcBef>
                <a:spcPts val="1200"/>
              </a:spcBef>
              <a:spcAft>
                <a:spcPct val="0"/>
              </a:spcAft>
              <a:buFont typeface="Arial" panose="020B0604020202020204" pitchFamily="34" charset="0"/>
              <a:buChar char="‒"/>
              <a:defRPr sz="2400">
                <a:solidFill>
                  <a:schemeClr val="tx1"/>
                </a:solidFill>
                <a:latin typeface="Arial" panose="020B0604020202020204" pitchFamily="34" charset="0"/>
              </a:defRPr>
            </a:lvl9pPr>
          </a:lstStyle>
          <a:p>
            <a:pPr algn="ctr"/>
            <a:r>
              <a:rPr lang="de-CH" altLang="de-DE" sz="1400">
                <a:latin typeface="Fira Sans Light"/>
              </a:rPr>
              <a:t>Source : </a:t>
            </a:r>
            <a:r>
              <a:rPr lang="de-CH" altLang="de-DE" sz="1400">
                <a:latin typeface="Fira Sans Light"/>
                <a:cs typeface="Calibri"/>
              </a:rPr>
              <a:t>GIEC/IPCC 2018</a:t>
            </a:r>
            <a:endParaRPr lang="de-CH" altLang="de-DE" sz="1400">
              <a:latin typeface="Fira Sans Light" panose="020B0403050000020004" pitchFamily="34" charset="0"/>
              <a:cs typeface="Calibri"/>
            </a:endParaRPr>
          </a:p>
        </p:txBody>
      </p:sp>
      <p:pic>
        <p:nvPicPr>
          <p:cNvPr id="6" name="Graphic 5" descr="Crâne avec un remplissage uni">
            <a:extLst>
              <a:ext uri="{FF2B5EF4-FFF2-40B4-BE49-F238E27FC236}">
                <a16:creationId xmlns:a16="http://schemas.microsoft.com/office/drawing/2014/main" id="{2CF0BA7B-3F3A-61F9-27DD-C9752A39D39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34705" y="5096054"/>
            <a:ext cx="569344" cy="569344"/>
          </a:xfrm>
          <a:prstGeom prst="rect">
            <a:avLst/>
          </a:prstGeom>
        </p:spPr>
      </p:pic>
    </p:spTree>
    <p:extLst>
      <p:ext uri="{BB962C8B-B14F-4D97-AF65-F5344CB8AC3E}">
        <p14:creationId xmlns:p14="http://schemas.microsoft.com/office/powerpoint/2010/main" val="4287418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2E97315C-80CC-8801-95B6-0785336CF6B6}"/>
              </a:ext>
            </a:extLst>
          </p:cNvPr>
          <p:cNvSpPr>
            <a:spLocks noGrp="1"/>
          </p:cNvSpPr>
          <p:nvPr>
            <p:ph type="title"/>
          </p:nvPr>
        </p:nvSpPr>
        <p:spPr>
          <a:xfrm>
            <a:off x="425692" y="391251"/>
            <a:ext cx="7886085" cy="855663"/>
          </a:xfrm>
        </p:spPr>
        <p:txBody>
          <a:bodyPr/>
          <a:lstStyle/>
          <a:p>
            <a:r>
              <a:rPr lang="fr-CH" sz="2400" b="1" i="0">
                <a:latin typeface="+mj-lt"/>
                <a:ea typeface="Roboto" panose="02000000000000000000" pitchFamily="2" charset="0"/>
              </a:rPr>
              <a:t>FILMS ET DOCUMENTAIRES</a:t>
            </a:r>
          </a:p>
        </p:txBody>
      </p:sp>
      <p:sp>
        <p:nvSpPr>
          <p:cNvPr id="82" name="Freeform 20">
            <a:extLst>
              <a:ext uri="{FF2B5EF4-FFF2-40B4-BE49-F238E27FC236}">
                <a16:creationId xmlns:a16="http://schemas.microsoft.com/office/drawing/2014/main" id="{BC2F927E-284A-2591-B2B0-79C6305B62DC}"/>
              </a:ext>
            </a:extLst>
          </p:cNvPr>
          <p:cNvSpPr/>
          <p:nvPr/>
        </p:nvSpPr>
        <p:spPr>
          <a:xfrm>
            <a:off x="300736" y="4810589"/>
            <a:ext cx="1622239" cy="488593"/>
          </a:xfrm>
          <a:custGeom>
            <a:avLst/>
            <a:gdLst/>
            <a:ahLst/>
            <a:cxnLst/>
            <a:rect l="l" t="t" r="r" b="b"/>
            <a:pathLst>
              <a:path w="2845162" h="301305">
                <a:moveTo>
                  <a:pt x="0" y="0"/>
                </a:moveTo>
                <a:lnTo>
                  <a:pt x="2845162" y="0"/>
                </a:lnTo>
                <a:lnTo>
                  <a:pt x="2845162" y="301305"/>
                </a:lnTo>
                <a:lnTo>
                  <a:pt x="0" y="301305"/>
                </a:lnTo>
                <a:lnTo>
                  <a:pt x="0" y="0"/>
                </a:lnTo>
                <a:close/>
              </a:path>
            </a:pathLst>
          </a:custGeom>
          <a:blipFill>
            <a:blip r:embed="rId3"/>
            <a:stretch>
              <a:fillRect t="-86495"/>
            </a:stretch>
          </a:blipFill>
        </p:spPr>
        <p:txBody>
          <a:bodyPr/>
          <a:lstStyle/>
          <a:p>
            <a:endParaRPr lang="fr-CH"/>
          </a:p>
        </p:txBody>
      </p:sp>
      <p:sp>
        <p:nvSpPr>
          <p:cNvPr id="83" name="Freeform 21">
            <a:extLst>
              <a:ext uri="{FF2B5EF4-FFF2-40B4-BE49-F238E27FC236}">
                <a16:creationId xmlns:a16="http://schemas.microsoft.com/office/drawing/2014/main" id="{89DE06A9-B323-31BE-81D2-F4EDF9B88734}"/>
              </a:ext>
            </a:extLst>
          </p:cNvPr>
          <p:cNvSpPr/>
          <p:nvPr/>
        </p:nvSpPr>
        <p:spPr>
          <a:xfrm>
            <a:off x="2037571" y="4801312"/>
            <a:ext cx="1622239" cy="488593"/>
          </a:xfrm>
          <a:custGeom>
            <a:avLst/>
            <a:gdLst/>
            <a:ahLst/>
            <a:cxnLst/>
            <a:rect l="l" t="t" r="r" b="b"/>
            <a:pathLst>
              <a:path w="2845162" h="301305">
                <a:moveTo>
                  <a:pt x="0" y="0"/>
                </a:moveTo>
                <a:lnTo>
                  <a:pt x="2845162" y="0"/>
                </a:lnTo>
                <a:lnTo>
                  <a:pt x="2845162" y="301305"/>
                </a:lnTo>
                <a:lnTo>
                  <a:pt x="0" y="301305"/>
                </a:lnTo>
                <a:lnTo>
                  <a:pt x="0" y="0"/>
                </a:lnTo>
                <a:close/>
              </a:path>
            </a:pathLst>
          </a:custGeom>
          <a:blipFill>
            <a:blip r:embed="rId3"/>
            <a:stretch>
              <a:fillRect t="-86495"/>
            </a:stretch>
          </a:blipFill>
        </p:spPr>
        <p:txBody>
          <a:bodyPr/>
          <a:lstStyle/>
          <a:p>
            <a:endParaRPr lang="fr-CH"/>
          </a:p>
        </p:txBody>
      </p:sp>
      <p:sp>
        <p:nvSpPr>
          <p:cNvPr id="84" name="Freeform 22">
            <a:extLst>
              <a:ext uri="{FF2B5EF4-FFF2-40B4-BE49-F238E27FC236}">
                <a16:creationId xmlns:a16="http://schemas.microsoft.com/office/drawing/2014/main" id="{5D81CD74-A4EF-86C9-F1D9-746023C1F16D}"/>
              </a:ext>
            </a:extLst>
          </p:cNvPr>
          <p:cNvSpPr/>
          <p:nvPr/>
        </p:nvSpPr>
        <p:spPr>
          <a:xfrm>
            <a:off x="3830053" y="4830627"/>
            <a:ext cx="1622239" cy="488593"/>
          </a:xfrm>
          <a:custGeom>
            <a:avLst/>
            <a:gdLst/>
            <a:ahLst/>
            <a:cxnLst/>
            <a:rect l="l" t="t" r="r" b="b"/>
            <a:pathLst>
              <a:path w="2845162" h="301305">
                <a:moveTo>
                  <a:pt x="0" y="0"/>
                </a:moveTo>
                <a:lnTo>
                  <a:pt x="2845162" y="0"/>
                </a:lnTo>
                <a:lnTo>
                  <a:pt x="2845162" y="301305"/>
                </a:lnTo>
                <a:lnTo>
                  <a:pt x="0" y="301305"/>
                </a:lnTo>
                <a:lnTo>
                  <a:pt x="0" y="0"/>
                </a:lnTo>
                <a:close/>
              </a:path>
            </a:pathLst>
          </a:custGeom>
          <a:blipFill>
            <a:blip r:embed="rId3"/>
            <a:stretch>
              <a:fillRect t="-86495"/>
            </a:stretch>
          </a:blipFill>
        </p:spPr>
        <p:txBody>
          <a:bodyPr/>
          <a:lstStyle/>
          <a:p>
            <a:endParaRPr lang="fr-CH"/>
          </a:p>
        </p:txBody>
      </p:sp>
      <p:sp>
        <p:nvSpPr>
          <p:cNvPr id="104" name="Freeform 42">
            <a:extLst>
              <a:ext uri="{FF2B5EF4-FFF2-40B4-BE49-F238E27FC236}">
                <a16:creationId xmlns:a16="http://schemas.microsoft.com/office/drawing/2014/main" id="{96DD8A1A-A7A3-BAF9-553D-697D38E06B01}"/>
              </a:ext>
            </a:extLst>
          </p:cNvPr>
          <p:cNvSpPr/>
          <p:nvPr/>
        </p:nvSpPr>
        <p:spPr>
          <a:xfrm>
            <a:off x="5579333" y="4824422"/>
            <a:ext cx="1622239" cy="488593"/>
          </a:xfrm>
          <a:custGeom>
            <a:avLst/>
            <a:gdLst/>
            <a:ahLst/>
            <a:cxnLst/>
            <a:rect l="l" t="t" r="r" b="b"/>
            <a:pathLst>
              <a:path w="2845162" h="301305">
                <a:moveTo>
                  <a:pt x="0" y="0"/>
                </a:moveTo>
                <a:lnTo>
                  <a:pt x="2845163" y="0"/>
                </a:lnTo>
                <a:lnTo>
                  <a:pt x="2845163" y="301305"/>
                </a:lnTo>
                <a:lnTo>
                  <a:pt x="0" y="301305"/>
                </a:lnTo>
                <a:lnTo>
                  <a:pt x="0" y="0"/>
                </a:lnTo>
                <a:close/>
              </a:path>
            </a:pathLst>
          </a:custGeom>
          <a:blipFill>
            <a:blip r:embed="rId3"/>
            <a:stretch>
              <a:fillRect t="-86495"/>
            </a:stretch>
          </a:blipFill>
        </p:spPr>
        <p:txBody>
          <a:bodyPr/>
          <a:lstStyle/>
          <a:p>
            <a:endParaRPr lang="fr-CH"/>
          </a:p>
        </p:txBody>
      </p:sp>
      <p:sp>
        <p:nvSpPr>
          <p:cNvPr id="105" name="Freeform 43">
            <a:extLst>
              <a:ext uri="{FF2B5EF4-FFF2-40B4-BE49-F238E27FC236}">
                <a16:creationId xmlns:a16="http://schemas.microsoft.com/office/drawing/2014/main" id="{5164035F-A182-29A7-D363-7B9ED3EB5DFC}"/>
              </a:ext>
            </a:extLst>
          </p:cNvPr>
          <p:cNvSpPr/>
          <p:nvPr/>
        </p:nvSpPr>
        <p:spPr>
          <a:xfrm>
            <a:off x="7264402" y="4810589"/>
            <a:ext cx="1622239" cy="488593"/>
          </a:xfrm>
          <a:custGeom>
            <a:avLst/>
            <a:gdLst/>
            <a:ahLst/>
            <a:cxnLst/>
            <a:rect l="l" t="t" r="r" b="b"/>
            <a:pathLst>
              <a:path w="2845162" h="301305">
                <a:moveTo>
                  <a:pt x="0" y="0"/>
                </a:moveTo>
                <a:lnTo>
                  <a:pt x="2845163" y="0"/>
                </a:lnTo>
                <a:lnTo>
                  <a:pt x="2845163" y="301305"/>
                </a:lnTo>
                <a:lnTo>
                  <a:pt x="0" y="301305"/>
                </a:lnTo>
                <a:lnTo>
                  <a:pt x="0" y="0"/>
                </a:lnTo>
                <a:close/>
              </a:path>
            </a:pathLst>
          </a:custGeom>
          <a:blipFill>
            <a:blip r:embed="rId3"/>
            <a:stretch>
              <a:fillRect t="-86495"/>
            </a:stretch>
          </a:blipFill>
        </p:spPr>
        <p:txBody>
          <a:bodyPr/>
          <a:lstStyle/>
          <a:p>
            <a:endParaRPr lang="fr-CH"/>
          </a:p>
        </p:txBody>
      </p:sp>
      <p:grpSp>
        <p:nvGrpSpPr>
          <p:cNvPr id="113" name="Groupe 112">
            <a:extLst>
              <a:ext uri="{FF2B5EF4-FFF2-40B4-BE49-F238E27FC236}">
                <a16:creationId xmlns:a16="http://schemas.microsoft.com/office/drawing/2014/main" id="{0A3151C3-1695-A939-2BCB-83B62030F828}"/>
              </a:ext>
            </a:extLst>
          </p:cNvPr>
          <p:cNvGrpSpPr/>
          <p:nvPr/>
        </p:nvGrpSpPr>
        <p:grpSpPr>
          <a:xfrm>
            <a:off x="257648" y="2247194"/>
            <a:ext cx="8625147" cy="2681563"/>
            <a:chOff x="381475" y="3572987"/>
            <a:chExt cx="15627117" cy="5581204"/>
          </a:xfrm>
        </p:grpSpPr>
        <p:grpSp>
          <p:nvGrpSpPr>
            <p:cNvPr id="64" name="Group 2">
              <a:extLst>
                <a:ext uri="{FF2B5EF4-FFF2-40B4-BE49-F238E27FC236}">
                  <a16:creationId xmlns:a16="http://schemas.microsoft.com/office/drawing/2014/main" id="{F09FB04A-FB51-BB58-0404-2F1CF97C5CE3}"/>
                </a:ext>
              </a:extLst>
            </p:cNvPr>
            <p:cNvGrpSpPr/>
            <p:nvPr/>
          </p:nvGrpSpPr>
          <p:grpSpPr>
            <a:xfrm>
              <a:off x="425692" y="3572987"/>
              <a:ext cx="2845162" cy="5581204"/>
              <a:chOff x="0" y="0"/>
              <a:chExt cx="862412" cy="1691747"/>
            </a:xfrm>
          </p:grpSpPr>
          <p:sp>
            <p:nvSpPr>
              <p:cNvPr id="65" name="Freeform 3">
                <a:extLst>
                  <a:ext uri="{FF2B5EF4-FFF2-40B4-BE49-F238E27FC236}">
                    <a16:creationId xmlns:a16="http://schemas.microsoft.com/office/drawing/2014/main" id="{A78DE488-5F36-AE54-6DB9-C813B4A6DE3D}"/>
                  </a:ext>
                </a:extLst>
              </p:cNvPr>
              <p:cNvSpPr/>
              <p:nvPr/>
            </p:nvSpPr>
            <p:spPr>
              <a:xfrm>
                <a:off x="0" y="0"/>
                <a:ext cx="862412" cy="1691747"/>
              </a:xfrm>
              <a:custGeom>
                <a:avLst/>
                <a:gdLst/>
                <a:ahLst/>
                <a:cxnLst/>
                <a:rect l="l" t="t" r="r" b="b"/>
                <a:pathLst>
                  <a:path w="862412" h="1691747">
                    <a:moveTo>
                      <a:pt x="0" y="0"/>
                    </a:moveTo>
                    <a:lnTo>
                      <a:pt x="862412" y="0"/>
                    </a:lnTo>
                    <a:lnTo>
                      <a:pt x="862412" y="1691747"/>
                    </a:lnTo>
                    <a:lnTo>
                      <a:pt x="0" y="1691747"/>
                    </a:lnTo>
                    <a:close/>
                  </a:path>
                </a:pathLst>
              </a:custGeom>
              <a:solidFill>
                <a:srgbClr val="E00034"/>
              </a:solidFill>
              <a:ln cap="sq">
                <a:noFill/>
                <a:prstDash val="solid"/>
                <a:miter/>
              </a:ln>
            </p:spPr>
            <p:txBody>
              <a:bodyPr/>
              <a:lstStyle/>
              <a:p>
                <a:endParaRPr lang="fr-CH" sz="1000"/>
              </a:p>
            </p:txBody>
          </p:sp>
          <p:sp>
            <p:nvSpPr>
              <p:cNvPr id="66" name="TextBox 4">
                <a:extLst>
                  <a:ext uri="{FF2B5EF4-FFF2-40B4-BE49-F238E27FC236}">
                    <a16:creationId xmlns:a16="http://schemas.microsoft.com/office/drawing/2014/main" id="{B841BA68-CF3B-1C2B-B7CB-C726442CA89C}"/>
                  </a:ext>
                </a:extLst>
              </p:cNvPr>
              <p:cNvSpPr txBox="1"/>
              <p:nvPr/>
            </p:nvSpPr>
            <p:spPr>
              <a:xfrm>
                <a:off x="0" y="-47625"/>
                <a:ext cx="862412" cy="1739372"/>
              </a:xfrm>
              <a:prstGeom prst="rect">
                <a:avLst/>
              </a:prstGeom>
            </p:spPr>
            <p:txBody>
              <a:bodyPr lIns="50800" tIns="50800" rIns="50800" bIns="50800" rtlCol="0" anchor="ctr"/>
              <a:lstStyle/>
              <a:p>
                <a:pPr marL="0" lvl="0" indent="0" algn="ctr">
                  <a:spcBef>
                    <a:spcPct val="0"/>
                  </a:spcBef>
                </a:pPr>
                <a:endParaRPr sz="1000"/>
              </a:p>
            </p:txBody>
          </p:sp>
        </p:grpSp>
        <p:grpSp>
          <p:nvGrpSpPr>
            <p:cNvPr id="67" name="Group 5">
              <a:extLst>
                <a:ext uri="{FF2B5EF4-FFF2-40B4-BE49-F238E27FC236}">
                  <a16:creationId xmlns:a16="http://schemas.microsoft.com/office/drawing/2014/main" id="{CE7A5A14-F6B7-EB10-68A9-9088B81DBB0D}"/>
                </a:ext>
              </a:extLst>
            </p:cNvPr>
            <p:cNvGrpSpPr>
              <a:grpSpLocks noChangeAspect="1"/>
            </p:cNvGrpSpPr>
            <p:nvPr/>
          </p:nvGrpSpPr>
          <p:grpSpPr>
            <a:xfrm>
              <a:off x="595112" y="3792545"/>
              <a:ext cx="2448475" cy="2438911"/>
              <a:chOff x="0" y="0"/>
              <a:chExt cx="6502400" cy="6477000"/>
            </a:xfrm>
          </p:grpSpPr>
          <p:sp>
            <p:nvSpPr>
              <p:cNvPr id="68" name="Freeform 6">
                <a:extLst>
                  <a:ext uri="{FF2B5EF4-FFF2-40B4-BE49-F238E27FC236}">
                    <a16:creationId xmlns:a16="http://schemas.microsoft.com/office/drawing/2014/main" id="{2447CF2C-5704-D68C-E607-6B377806AD68}"/>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5323" r="-5323"/>
                </a:stretch>
              </a:blipFill>
            </p:spPr>
            <p:txBody>
              <a:bodyPr/>
              <a:lstStyle/>
              <a:p>
                <a:endParaRPr lang="fr-CH" sz="1000"/>
              </a:p>
            </p:txBody>
          </p:sp>
          <p:sp>
            <p:nvSpPr>
              <p:cNvPr id="69" name="Freeform 7">
                <a:extLst>
                  <a:ext uri="{FF2B5EF4-FFF2-40B4-BE49-F238E27FC236}">
                    <a16:creationId xmlns:a16="http://schemas.microsoft.com/office/drawing/2014/main" id="{E67E8573-10F7-ABAB-82ED-5948E9CC0C47}"/>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BFB"/>
              </a:solidFill>
            </p:spPr>
            <p:txBody>
              <a:bodyPr/>
              <a:lstStyle/>
              <a:p>
                <a:endParaRPr lang="fr-CH" sz="1000"/>
              </a:p>
            </p:txBody>
          </p:sp>
        </p:grpSp>
        <p:grpSp>
          <p:nvGrpSpPr>
            <p:cNvPr id="70" name="Group 8">
              <a:extLst>
                <a:ext uri="{FF2B5EF4-FFF2-40B4-BE49-F238E27FC236}">
                  <a16:creationId xmlns:a16="http://schemas.microsoft.com/office/drawing/2014/main" id="{05FA612A-9DFA-C05D-12AB-F584F2967A54}"/>
                </a:ext>
              </a:extLst>
            </p:cNvPr>
            <p:cNvGrpSpPr/>
            <p:nvPr/>
          </p:nvGrpSpPr>
          <p:grpSpPr>
            <a:xfrm>
              <a:off x="3624047" y="3572987"/>
              <a:ext cx="2845162" cy="5581204"/>
              <a:chOff x="0" y="0"/>
              <a:chExt cx="862412" cy="1691747"/>
            </a:xfrm>
          </p:grpSpPr>
          <p:sp>
            <p:nvSpPr>
              <p:cNvPr id="71" name="Freeform 9">
                <a:extLst>
                  <a:ext uri="{FF2B5EF4-FFF2-40B4-BE49-F238E27FC236}">
                    <a16:creationId xmlns:a16="http://schemas.microsoft.com/office/drawing/2014/main" id="{99332A7B-9C13-5C76-D155-D642082E31F2}"/>
                  </a:ext>
                </a:extLst>
              </p:cNvPr>
              <p:cNvSpPr/>
              <p:nvPr/>
            </p:nvSpPr>
            <p:spPr>
              <a:xfrm>
                <a:off x="0" y="0"/>
                <a:ext cx="862412" cy="1691747"/>
              </a:xfrm>
              <a:custGeom>
                <a:avLst/>
                <a:gdLst/>
                <a:ahLst/>
                <a:cxnLst/>
                <a:rect l="l" t="t" r="r" b="b"/>
                <a:pathLst>
                  <a:path w="862412" h="1691747">
                    <a:moveTo>
                      <a:pt x="0" y="0"/>
                    </a:moveTo>
                    <a:lnTo>
                      <a:pt x="862412" y="0"/>
                    </a:lnTo>
                    <a:lnTo>
                      <a:pt x="862412" y="1691747"/>
                    </a:lnTo>
                    <a:lnTo>
                      <a:pt x="0" y="1691747"/>
                    </a:lnTo>
                    <a:close/>
                  </a:path>
                </a:pathLst>
              </a:custGeom>
              <a:solidFill>
                <a:srgbClr val="E00034"/>
              </a:solidFill>
              <a:ln cap="sq">
                <a:noFill/>
                <a:prstDash val="solid"/>
                <a:miter/>
              </a:ln>
            </p:spPr>
            <p:txBody>
              <a:bodyPr/>
              <a:lstStyle/>
              <a:p>
                <a:endParaRPr lang="fr-CH" sz="1000"/>
              </a:p>
            </p:txBody>
          </p:sp>
          <p:sp>
            <p:nvSpPr>
              <p:cNvPr id="72" name="TextBox 10">
                <a:extLst>
                  <a:ext uri="{FF2B5EF4-FFF2-40B4-BE49-F238E27FC236}">
                    <a16:creationId xmlns:a16="http://schemas.microsoft.com/office/drawing/2014/main" id="{2794C5BF-E4EE-3F73-E32D-384344A90FFB}"/>
                  </a:ext>
                </a:extLst>
              </p:cNvPr>
              <p:cNvSpPr txBox="1"/>
              <p:nvPr/>
            </p:nvSpPr>
            <p:spPr>
              <a:xfrm>
                <a:off x="0" y="-47625"/>
                <a:ext cx="862412" cy="1739372"/>
              </a:xfrm>
              <a:prstGeom prst="rect">
                <a:avLst/>
              </a:prstGeom>
            </p:spPr>
            <p:txBody>
              <a:bodyPr lIns="50800" tIns="50800" rIns="50800" bIns="50800" rtlCol="0" anchor="ctr"/>
              <a:lstStyle/>
              <a:p>
                <a:pPr marL="0" lvl="0" indent="0" algn="ctr">
                  <a:spcBef>
                    <a:spcPct val="0"/>
                  </a:spcBef>
                </a:pPr>
                <a:endParaRPr sz="1000"/>
              </a:p>
            </p:txBody>
          </p:sp>
        </p:grpSp>
        <p:grpSp>
          <p:nvGrpSpPr>
            <p:cNvPr id="73" name="Group 11">
              <a:extLst>
                <a:ext uri="{FF2B5EF4-FFF2-40B4-BE49-F238E27FC236}">
                  <a16:creationId xmlns:a16="http://schemas.microsoft.com/office/drawing/2014/main" id="{925455E8-C126-C478-5AB2-7AE657008371}"/>
                </a:ext>
              </a:extLst>
            </p:cNvPr>
            <p:cNvGrpSpPr>
              <a:grpSpLocks noChangeAspect="1"/>
            </p:cNvGrpSpPr>
            <p:nvPr/>
          </p:nvGrpSpPr>
          <p:grpSpPr>
            <a:xfrm>
              <a:off x="3793467" y="3792545"/>
              <a:ext cx="2448475" cy="2438911"/>
              <a:chOff x="0" y="0"/>
              <a:chExt cx="6502400" cy="6477000"/>
            </a:xfrm>
          </p:grpSpPr>
          <p:sp>
            <p:nvSpPr>
              <p:cNvPr id="74" name="Freeform 12">
                <a:extLst>
                  <a:ext uri="{FF2B5EF4-FFF2-40B4-BE49-F238E27FC236}">
                    <a16:creationId xmlns:a16="http://schemas.microsoft.com/office/drawing/2014/main" id="{AE79F897-2CB6-EEA4-E024-99A847F4213A}"/>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23" r="223" b="-25713"/>
                </a:stretch>
              </a:blipFill>
            </p:spPr>
            <p:txBody>
              <a:bodyPr/>
              <a:lstStyle/>
              <a:p>
                <a:endParaRPr lang="fr-CH" sz="1000"/>
              </a:p>
            </p:txBody>
          </p:sp>
          <p:sp>
            <p:nvSpPr>
              <p:cNvPr id="75" name="Freeform 13">
                <a:extLst>
                  <a:ext uri="{FF2B5EF4-FFF2-40B4-BE49-F238E27FC236}">
                    <a16:creationId xmlns:a16="http://schemas.microsoft.com/office/drawing/2014/main" id="{51904F15-856E-133E-BD04-2DF3725FF9FB}"/>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BFB"/>
              </a:solidFill>
            </p:spPr>
            <p:txBody>
              <a:bodyPr/>
              <a:lstStyle/>
              <a:p>
                <a:endParaRPr lang="fr-CH" sz="1000"/>
              </a:p>
            </p:txBody>
          </p:sp>
        </p:grpSp>
        <p:grpSp>
          <p:nvGrpSpPr>
            <p:cNvPr id="76" name="Group 14">
              <a:extLst>
                <a:ext uri="{FF2B5EF4-FFF2-40B4-BE49-F238E27FC236}">
                  <a16:creationId xmlns:a16="http://schemas.microsoft.com/office/drawing/2014/main" id="{8B1FD44C-0B43-C366-A1A5-381505E72524}"/>
                </a:ext>
              </a:extLst>
            </p:cNvPr>
            <p:cNvGrpSpPr/>
            <p:nvPr/>
          </p:nvGrpSpPr>
          <p:grpSpPr>
            <a:xfrm>
              <a:off x="6822402" y="3572987"/>
              <a:ext cx="2845162" cy="5581204"/>
              <a:chOff x="0" y="0"/>
              <a:chExt cx="862412" cy="1691747"/>
            </a:xfrm>
          </p:grpSpPr>
          <p:sp>
            <p:nvSpPr>
              <p:cNvPr id="77" name="Freeform 15">
                <a:extLst>
                  <a:ext uri="{FF2B5EF4-FFF2-40B4-BE49-F238E27FC236}">
                    <a16:creationId xmlns:a16="http://schemas.microsoft.com/office/drawing/2014/main" id="{DBB1A1F6-956E-5781-94CF-A68FB47AE2A4}"/>
                  </a:ext>
                </a:extLst>
              </p:cNvPr>
              <p:cNvSpPr/>
              <p:nvPr/>
            </p:nvSpPr>
            <p:spPr>
              <a:xfrm>
                <a:off x="0" y="0"/>
                <a:ext cx="862412" cy="1691747"/>
              </a:xfrm>
              <a:custGeom>
                <a:avLst/>
                <a:gdLst/>
                <a:ahLst/>
                <a:cxnLst/>
                <a:rect l="l" t="t" r="r" b="b"/>
                <a:pathLst>
                  <a:path w="862412" h="1691747">
                    <a:moveTo>
                      <a:pt x="0" y="0"/>
                    </a:moveTo>
                    <a:lnTo>
                      <a:pt x="862412" y="0"/>
                    </a:lnTo>
                    <a:lnTo>
                      <a:pt x="862412" y="1691747"/>
                    </a:lnTo>
                    <a:lnTo>
                      <a:pt x="0" y="1691747"/>
                    </a:lnTo>
                    <a:close/>
                  </a:path>
                </a:pathLst>
              </a:custGeom>
              <a:solidFill>
                <a:srgbClr val="E00034"/>
              </a:solidFill>
              <a:ln cap="sq">
                <a:noFill/>
                <a:prstDash val="solid"/>
                <a:miter/>
              </a:ln>
            </p:spPr>
            <p:txBody>
              <a:bodyPr/>
              <a:lstStyle/>
              <a:p>
                <a:endParaRPr lang="fr-CH" sz="1000"/>
              </a:p>
            </p:txBody>
          </p:sp>
          <p:sp>
            <p:nvSpPr>
              <p:cNvPr id="78" name="TextBox 16">
                <a:extLst>
                  <a:ext uri="{FF2B5EF4-FFF2-40B4-BE49-F238E27FC236}">
                    <a16:creationId xmlns:a16="http://schemas.microsoft.com/office/drawing/2014/main" id="{77406AAF-E613-49A1-585C-18CA9395CE26}"/>
                  </a:ext>
                </a:extLst>
              </p:cNvPr>
              <p:cNvSpPr txBox="1"/>
              <p:nvPr/>
            </p:nvSpPr>
            <p:spPr>
              <a:xfrm>
                <a:off x="0" y="-47625"/>
                <a:ext cx="862412" cy="1739372"/>
              </a:xfrm>
              <a:prstGeom prst="rect">
                <a:avLst/>
              </a:prstGeom>
            </p:spPr>
            <p:txBody>
              <a:bodyPr lIns="50800" tIns="50800" rIns="50800" bIns="50800" rtlCol="0" anchor="ctr"/>
              <a:lstStyle/>
              <a:p>
                <a:pPr marL="0" lvl="0" indent="0" algn="ctr">
                  <a:spcBef>
                    <a:spcPct val="0"/>
                  </a:spcBef>
                </a:pPr>
                <a:endParaRPr sz="1000"/>
              </a:p>
            </p:txBody>
          </p:sp>
        </p:grpSp>
        <p:grpSp>
          <p:nvGrpSpPr>
            <p:cNvPr id="79" name="Group 17">
              <a:extLst>
                <a:ext uri="{FF2B5EF4-FFF2-40B4-BE49-F238E27FC236}">
                  <a16:creationId xmlns:a16="http://schemas.microsoft.com/office/drawing/2014/main" id="{27DD6E7D-90FE-8C37-6115-39BA9C2546AF}"/>
                </a:ext>
              </a:extLst>
            </p:cNvPr>
            <p:cNvGrpSpPr>
              <a:grpSpLocks noChangeAspect="1"/>
            </p:cNvGrpSpPr>
            <p:nvPr/>
          </p:nvGrpSpPr>
          <p:grpSpPr>
            <a:xfrm>
              <a:off x="6991822" y="3792545"/>
              <a:ext cx="2448475" cy="2438911"/>
              <a:chOff x="0" y="0"/>
              <a:chExt cx="6502400" cy="6477000"/>
            </a:xfrm>
          </p:grpSpPr>
          <p:sp>
            <p:nvSpPr>
              <p:cNvPr id="80" name="Freeform 18">
                <a:extLst>
                  <a:ext uri="{FF2B5EF4-FFF2-40B4-BE49-F238E27FC236}">
                    <a16:creationId xmlns:a16="http://schemas.microsoft.com/office/drawing/2014/main" id="{9124BE58-8F99-2A38-D346-0EE319159229}"/>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20988" r="-20988"/>
                </a:stretch>
              </a:blipFill>
            </p:spPr>
            <p:txBody>
              <a:bodyPr/>
              <a:lstStyle/>
              <a:p>
                <a:endParaRPr lang="fr-CH" sz="1000"/>
              </a:p>
            </p:txBody>
          </p:sp>
          <p:sp>
            <p:nvSpPr>
              <p:cNvPr id="81" name="Freeform 19">
                <a:extLst>
                  <a:ext uri="{FF2B5EF4-FFF2-40B4-BE49-F238E27FC236}">
                    <a16:creationId xmlns:a16="http://schemas.microsoft.com/office/drawing/2014/main" id="{74B1A642-A85F-906A-B301-9DD8F6419B4B}"/>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BFB"/>
              </a:solidFill>
            </p:spPr>
            <p:txBody>
              <a:bodyPr/>
              <a:lstStyle/>
              <a:p>
                <a:endParaRPr lang="fr-CH" sz="1000"/>
              </a:p>
            </p:txBody>
          </p:sp>
        </p:grpSp>
        <p:grpSp>
          <p:nvGrpSpPr>
            <p:cNvPr id="92" name="Group 30">
              <a:extLst>
                <a:ext uri="{FF2B5EF4-FFF2-40B4-BE49-F238E27FC236}">
                  <a16:creationId xmlns:a16="http://schemas.microsoft.com/office/drawing/2014/main" id="{03439221-0CEA-2E1C-65C7-A0B35BEFF7B7}"/>
                </a:ext>
              </a:extLst>
            </p:cNvPr>
            <p:cNvGrpSpPr/>
            <p:nvPr/>
          </p:nvGrpSpPr>
          <p:grpSpPr>
            <a:xfrm>
              <a:off x="9965075" y="3572987"/>
              <a:ext cx="2845162" cy="5569718"/>
              <a:chOff x="0" y="0"/>
              <a:chExt cx="862412" cy="1688265"/>
            </a:xfrm>
          </p:grpSpPr>
          <p:sp>
            <p:nvSpPr>
              <p:cNvPr id="93" name="Freeform 31">
                <a:extLst>
                  <a:ext uri="{FF2B5EF4-FFF2-40B4-BE49-F238E27FC236}">
                    <a16:creationId xmlns:a16="http://schemas.microsoft.com/office/drawing/2014/main" id="{6DBD8632-866E-AD25-2BC4-56210CAE7123}"/>
                  </a:ext>
                </a:extLst>
              </p:cNvPr>
              <p:cNvSpPr/>
              <p:nvPr/>
            </p:nvSpPr>
            <p:spPr>
              <a:xfrm>
                <a:off x="0" y="0"/>
                <a:ext cx="862412" cy="1688266"/>
              </a:xfrm>
              <a:custGeom>
                <a:avLst/>
                <a:gdLst/>
                <a:ahLst/>
                <a:cxnLst/>
                <a:rect l="l" t="t" r="r" b="b"/>
                <a:pathLst>
                  <a:path w="862412" h="1688266">
                    <a:moveTo>
                      <a:pt x="0" y="0"/>
                    </a:moveTo>
                    <a:lnTo>
                      <a:pt x="862412" y="0"/>
                    </a:lnTo>
                    <a:lnTo>
                      <a:pt x="862412" y="1688266"/>
                    </a:lnTo>
                    <a:lnTo>
                      <a:pt x="0" y="1688266"/>
                    </a:lnTo>
                    <a:close/>
                  </a:path>
                </a:pathLst>
              </a:custGeom>
              <a:solidFill>
                <a:srgbClr val="E00034"/>
              </a:solidFill>
              <a:ln cap="sq">
                <a:noFill/>
                <a:prstDash val="solid"/>
                <a:miter/>
              </a:ln>
            </p:spPr>
            <p:txBody>
              <a:bodyPr/>
              <a:lstStyle/>
              <a:p>
                <a:endParaRPr lang="fr-CH" sz="1000"/>
              </a:p>
            </p:txBody>
          </p:sp>
          <p:sp>
            <p:nvSpPr>
              <p:cNvPr id="94" name="TextBox 32">
                <a:extLst>
                  <a:ext uri="{FF2B5EF4-FFF2-40B4-BE49-F238E27FC236}">
                    <a16:creationId xmlns:a16="http://schemas.microsoft.com/office/drawing/2014/main" id="{C07DEBB5-9E28-7A5F-74C8-E1A5C14C386A}"/>
                  </a:ext>
                </a:extLst>
              </p:cNvPr>
              <p:cNvSpPr txBox="1"/>
              <p:nvPr/>
            </p:nvSpPr>
            <p:spPr>
              <a:xfrm>
                <a:off x="0" y="-47625"/>
                <a:ext cx="862412" cy="1735890"/>
              </a:xfrm>
              <a:prstGeom prst="rect">
                <a:avLst/>
              </a:prstGeom>
            </p:spPr>
            <p:txBody>
              <a:bodyPr lIns="50800" tIns="50800" rIns="50800" bIns="50800" rtlCol="0" anchor="ctr"/>
              <a:lstStyle/>
              <a:p>
                <a:pPr marL="0" lvl="0" indent="0" algn="ctr">
                  <a:spcBef>
                    <a:spcPct val="0"/>
                  </a:spcBef>
                </a:pPr>
                <a:endParaRPr sz="1000"/>
              </a:p>
            </p:txBody>
          </p:sp>
        </p:grpSp>
        <p:grpSp>
          <p:nvGrpSpPr>
            <p:cNvPr id="95" name="Group 33">
              <a:extLst>
                <a:ext uri="{FF2B5EF4-FFF2-40B4-BE49-F238E27FC236}">
                  <a16:creationId xmlns:a16="http://schemas.microsoft.com/office/drawing/2014/main" id="{9393354F-E8D7-7E92-A1A0-1A5FCE37B070}"/>
                </a:ext>
              </a:extLst>
            </p:cNvPr>
            <p:cNvGrpSpPr>
              <a:grpSpLocks noChangeAspect="1"/>
            </p:cNvGrpSpPr>
            <p:nvPr/>
          </p:nvGrpSpPr>
          <p:grpSpPr>
            <a:xfrm>
              <a:off x="10134495" y="3792545"/>
              <a:ext cx="2448475" cy="2438911"/>
              <a:chOff x="0" y="0"/>
              <a:chExt cx="6502400" cy="6477000"/>
            </a:xfrm>
          </p:grpSpPr>
          <p:sp>
            <p:nvSpPr>
              <p:cNvPr id="96" name="Freeform 34">
                <a:extLst>
                  <a:ext uri="{FF2B5EF4-FFF2-40B4-BE49-F238E27FC236}">
                    <a16:creationId xmlns:a16="http://schemas.microsoft.com/office/drawing/2014/main" id="{84188F1B-562B-70ED-0E10-A8D23BFEA21A}"/>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7"/>
                <a:stretch>
                  <a:fillRect l="-3404" r="-3404"/>
                </a:stretch>
              </a:blipFill>
            </p:spPr>
            <p:txBody>
              <a:bodyPr/>
              <a:lstStyle/>
              <a:p>
                <a:endParaRPr lang="fr-CH" sz="1000"/>
              </a:p>
            </p:txBody>
          </p:sp>
          <p:sp>
            <p:nvSpPr>
              <p:cNvPr id="97" name="Freeform 35">
                <a:extLst>
                  <a:ext uri="{FF2B5EF4-FFF2-40B4-BE49-F238E27FC236}">
                    <a16:creationId xmlns:a16="http://schemas.microsoft.com/office/drawing/2014/main" id="{07E87FFF-A14E-4AF9-F64A-C23B3B2AC5D0}"/>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fr-CH" sz="1000"/>
              </a:p>
            </p:txBody>
          </p:sp>
        </p:grpSp>
        <p:grpSp>
          <p:nvGrpSpPr>
            <p:cNvPr id="98" name="Group 36">
              <a:extLst>
                <a:ext uri="{FF2B5EF4-FFF2-40B4-BE49-F238E27FC236}">
                  <a16:creationId xmlns:a16="http://schemas.microsoft.com/office/drawing/2014/main" id="{22D2153A-3092-A28A-29BE-D1C70E5BF875}"/>
                </a:ext>
              </a:extLst>
            </p:cNvPr>
            <p:cNvGrpSpPr/>
            <p:nvPr/>
          </p:nvGrpSpPr>
          <p:grpSpPr>
            <a:xfrm>
              <a:off x="13163430" y="3572987"/>
              <a:ext cx="2845162" cy="5581204"/>
              <a:chOff x="0" y="0"/>
              <a:chExt cx="862412" cy="1691747"/>
            </a:xfrm>
          </p:grpSpPr>
          <p:sp>
            <p:nvSpPr>
              <p:cNvPr id="99" name="Freeform 37">
                <a:extLst>
                  <a:ext uri="{FF2B5EF4-FFF2-40B4-BE49-F238E27FC236}">
                    <a16:creationId xmlns:a16="http://schemas.microsoft.com/office/drawing/2014/main" id="{C8C605FC-457F-3431-6C42-3C5F7FEC3072}"/>
                  </a:ext>
                </a:extLst>
              </p:cNvPr>
              <p:cNvSpPr/>
              <p:nvPr/>
            </p:nvSpPr>
            <p:spPr>
              <a:xfrm>
                <a:off x="0" y="0"/>
                <a:ext cx="862412" cy="1691747"/>
              </a:xfrm>
              <a:custGeom>
                <a:avLst/>
                <a:gdLst/>
                <a:ahLst/>
                <a:cxnLst/>
                <a:rect l="l" t="t" r="r" b="b"/>
                <a:pathLst>
                  <a:path w="862412" h="1691747">
                    <a:moveTo>
                      <a:pt x="0" y="0"/>
                    </a:moveTo>
                    <a:lnTo>
                      <a:pt x="862412" y="0"/>
                    </a:lnTo>
                    <a:lnTo>
                      <a:pt x="862412" y="1691747"/>
                    </a:lnTo>
                    <a:lnTo>
                      <a:pt x="0" y="1691747"/>
                    </a:lnTo>
                    <a:close/>
                  </a:path>
                </a:pathLst>
              </a:custGeom>
              <a:solidFill>
                <a:srgbClr val="5A8E28"/>
              </a:solidFill>
              <a:ln cap="sq">
                <a:noFill/>
                <a:prstDash val="solid"/>
                <a:miter/>
              </a:ln>
            </p:spPr>
            <p:txBody>
              <a:bodyPr/>
              <a:lstStyle/>
              <a:p>
                <a:endParaRPr lang="fr-CH" sz="1000"/>
              </a:p>
            </p:txBody>
          </p:sp>
          <p:sp>
            <p:nvSpPr>
              <p:cNvPr id="100" name="TextBox 38">
                <a:extLst>
                  <a:ext uri="{FF2B5EF4-FFF2-40B4-BE49-F238E27FC236}">
                    <a16:creationId xmlns:a16="http://schemas.microsoft.com/office/drawing/2014/main" id="{0FEE182A-FE3A-0191-321D-F9CA34D7A478}"/>
                  </a:ext>
                </a:extLst>
              </p:cNvPr>
              <p:cNvSpPr txBox="1"/>
              <p:nvPr/>
            </p:nvSpPr>
            <p:spPr>
              <a:xfrm>
                <a:off x="0" y="270"/>
                <a:ext cx="862412" cy="1691477"/>
              </a:xfrm>
              <a:prstGeom prst="rect">
                <a:avLst/>
              </a:prstGeom>
              <a:solidFill>
                <a:srgbClr val="E00034"/>
              </a:solidFill>
            </p:spPr>
            <p:txBody>
              <a:bodyPr lIns="50800" tIns="50800" rIns="50800" bIns="50800" rtlCol="0" anchor="ctr"/>
              <a:lstStyle/>
              <a:p>
                <a:pPr marL="0" lvl="0" indent="0" algn="ctr">
                  <a:spcBef>
                    <a:spcPct val="0"/>
                  </a:spcBef>
                </a:pPr>
                <a:endParaRPr sz="1000"/>
              </a:p>
            </p:txBody>
          </p:sp>
        </p:grpSp>
        <p:grpSp>
          <p:nvGrpSpPr>
            <p:cNvPr id="101" name="Group 39">
              <a:extLst>
                <a:ext uri="{FF2B5EF4-FFF2-40B4-BE49-F238E27FC236}">
                  <a16:creationId xmlns:a16="http://schemas.microsoft.com/office/drawing/2014/main" id="{2A36ED56-ABC1-E5E8-2324-B520E8B0675B}"/>
                </a:ext>
              </a:extLst>
            </p:cNvPr>
            <p:cNvGrpSpPr>
              <a:grpSpLocks noChangeAspect="1"/>
            </p:cNvGrpSpPr>
            <p:nvPr/>
          </p:nvGrpSpPr>
          <p:grpSpPr>
            <a:xfrm>
              <a:off x="13332850" y="3792545"/>
              <a:ext cx="2448475" cy="2438911"/>
              <a:chOff x="0" y="0"/>
              <a:chExt cx="6502400" cy="6477000"/>
            </a:xfrm>
          </p:grpSpPr>
          <p:sp>
            <p:nvSpPr>
              <p:cNvPr id="102" name="Freeform 40">
                <a:extLst>
                  <a:ext uri="{FF2B5EF4-FFF2-40B4-BE49-F238E27FC236}">
                    <a16:creationId xmlns:a16="http://schemas.microsoft.com/office/drawing/2014/main" id="{4863348F-9E0F-BD5F-8941-BA4E801675D0}"/>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8"/>
                <a:stretch>
                  <a:fillRect l="223" t="-12819" r="223" b="-12819"/>
                </a:stretch>
              </a:blipFill>
            </p:spPr>
            <p:txBody>
              <a:bodyPr/>
              <a:lstStyle/>
              <a:p>
                <a:endParaRPr lang="fr-CH" sz="1000"/>
              </a:p>
            </p:txBody>
          </p:sp>
          <p:sp>
            <p:nvSpPr>
              <p:cNvPr id="103" name="Freeform 41">
                <a:extLst>
                  <a:ext uri="{FF2B5EF4-FFF2-40B4-BE49-F238E27FC236}">
                    <a16:creationId xmlns:a16="http://schemas.microsoft.com/office/drawing/2014/main" id="{1B73734B-D13F-5EE6-77B6-B27B3227528D}"/>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fr-CH" sz="1000"/>
              </a:p>
            </p:txBody>
          </p:sp>
        </p:grpSp>
        <p:sp>
          <p:nvSpPr>
            <p:cNvPr id="107" name="TextBox 45">
              <a:extLst>
                <a:ext uri="{FF2B5EF4-FFF2-40B4-BE49-F238E27FC236}">
                  <a16:creationId xmlns:a16="http://schemas.microsoft.com/office/drawing/2014/main" id="{9D98CD1E-9305-4128-046D-1F97B86E587E}"/>
                </a:ext>
              </a:extLst>
            </p:cNvPr>
            <p:cNvSpPr txBox="1"/>
            <p:nvPr/>
          </p:nvSpPr>
          <p:spPr>
            <a:xfrm>
              <a:off x="381475" y="6345811"/>
              <a:ext cx="2851628" cy="2498275"/>
            </a:xfrm>
            <a:prstGeom prst="rect">
              <a:avLst/>
            </a:prstGeom>
          </p:spPr>
          <p:txBody>
            <a:bodyPr wrap="square" lIns="0" tIns="0" rIns="0" bIns="0" rtlCol="0" anchor="t">
              <a:spAutoFit/>
            </a:bodyPr>
            <a:lstStyle/>
            <a:p>
              <a:pPr algn="ctr"/>
              <a:r>
                <a:rPr lang="fr-CH" sz="1200" b="1" spc="109">
                  <a:solidFill>
                    <a:srgbClr val="FFFBFB"/>
                  </a:solidFill>
                  <a:latin typeface="Fira Sans Medium" panose="020B0603050000020004" pitchFamily="34" charset="0"/>
                </a:rPr>
                <a:t>Merci </a:t>
              </a:r>
            </a:p>
            <a:p>
              <a:pPr algn="ctr"/>
              <a:r>
                <a:rPr lang="fr-CH" sz="1200" b="1" spc="109">
                  <a:solidFill>
                    <a:srgbClr val="FFFBFB"/>
                  </a:solidFill>
                  <a:latin typeface="Fira Sans Medium" panose="020B0603050000020004" pitchFamily="34" charset="0"/>
                </a:rPr>
                <a:t>pour la pluie</a:t>
              </a:r>
            </a:p>
            <a:p>
              <a:pPr algn="ctr"/>
              <a:endParaRPr lang="fr-CH" sz="400" b="1" spc="109">
                <a:solidFill>
                  <a:srgbClr val="FFFBFB"/>
                </a:solidFill>
                <a:latin typeface="Fira Sans Medium" panose="020B0603050000020004" pitchFamily="34" charset="0"/>
              </a:endParaRPr>
            </a:p>
            <a:p>
              <a:pPr algn="ctr"/>
              <a:r>
                <a:rPr lang="fr-CH" sz="1000" b="1" spc="109">
                  <a:solidFill>
                    <a:srgbClr val="FFFBFB"/>
                  </a:solidFill>
                  <a:latin typeface="Fira Sans Light" panose="020B0403050000020004" pitchFamily="34" charset="0"/>
                </a:rPr>
                <a:t> </a:t>
              </a:r>
              <a:r>
                <a:rPr lang="fr-CH" sz="1000" b="1" spc="109" err="1">
                  <a:solidFill>
                    <a:srgbClr val="FFFBFB"/>
                  </a:solidFill>
                  <a:latin typeface="Fira Sans Light" panose="020B0403050000020004" pitchFamily="34" charset="0"/>
                </a:rPr>
                <a:t>Kisilu</a:t>
              </a:r>
              <a:r>
                <a:rPr lang="fr-CH" sz="1000" b="1" spc="109">
                  <a:solidFill>
                    <a:srgbClr val="FFFBFB"/>
                  </a:solidFill>
                  <a:latin typeface="Fira Sans Light" panose="020B0403050000020004" pitchFamily="34" charset="0"/>
                </a:rPr>
                <a:t> </a:t>
              </a:r>
              <a:r>
                <a:rPr lang="fr-CH" sz="1000" b="1" spc="109" err="1">
                  <a:solidFill>
                    <a:srgbClr val="FFFBFB"/>
                  </a:solidFill>
                  <a:latin typeface="Fira Sans Light" panose="020B0403050000020004" pitchFamily="34" charset="0"/>
                </a:rPr>
                <a:t>Musya</a:t>
              </a:r>
              <a:endParaRPr lang="fr-CH" sz="1000" b="1" spc="109">
                <a:solidFill>
                  <a:srgbClr val="FFFBFB"/>
                </a:solidFill>
                <a:latin typeface="Fira Sans Light" panose="020B0403050000020004" pitchFamily="34" charset="0"/>
              </a:endParaRPr>
            </a:p>
            <a:p>
              <a:pPr algn="ctr"/>
              <a:r>
                <a:rPr lang="fr-CH" sz="1000" b="1" spc="109">
                  <a:solidFill>
                    <a:srgbClr val="FFFBFB"/>
                  </a:solidFill>
                  <a:latin typeface="Fira Sans Light" panose="020B0403050000020004" pitchFamily="34" charset="0"/>
                </a:rPr>
                <a:t>et Julia </a:t>
              </a:r>
              <a:r>
                <a:rPr lang="fr-CH" sz="1000" b="1" spc="109" err="1">
                  <a:solidFill>
                    <a:srgbClr val="FFFBFB"/>
                  </a:solidFill>
                  <a:latin typeface="Fira Sans Light" panose="020B0403050000020004" pitchFamily="34" charset="0"/>
                </a:rPr>
                <a:t>Dahr</a:t>
              </a:r>
              <a:endParaRPr lang="fr-CH" sz="1000" b="1" spc="109">
                <a:solidFill>
                  <a:srgbClr val="FFFBFB"/>
                </a:solidFill>
                <a:latin typeface="Fira Sans Light" panose="020B0403050000020004" pitchFamily="34" charset="0"/>
              </a:endParaRPr>
            </a:p>
            <a:p>
              <a:pPr algn="ctr"/>
              <a:r>
                <a:rPr lang="fr-CH" sz="1000" b="1" spc="109">
                  <a:solidFill>
                    <a:srgbClr val="FFFBFB"/>
                  </a:solidFill>
                  <a:latin typeface="Fira Sans Light" panose="020B0403050000020004" pitchFamily="34" charset="0"/>
                </a:rPr>
                <a:t>Kenya, 2017</a:t>
              </a:r>
            </a:p>
            <a:p>
              <a:pPr algn="ctr"/>
              <a:r>
                <a:rPr lang="fr-CH" sz="1000" b="1" spc="109">
                  <a:solidFill>
                    <a:srgbClr val="FFFBFB"/>
                  </a:solidFill>
                  <a:latin typeface="Fira Sans Light" panose="020B0403050000020004" pitchFamily="34" charset="0"/>
                </a:rPr>
                <a:t>59 min </a:t>
              </a:r>
            </a:p>
            <a:p>
              <a:pPr algn="ctr"/>
              <a:r>
                <a:rPr lang="fr-CH" sz="1000" b="1" spc="109">
                  <a:solidFill>
                    <a:srgbClr val="FFFBFB"/>
                  </a:solidFill>
                  <a:latin typeface="Fira Sans Light" panose="020B0403050000020004" pitchFamily="34" charset="0"/>
                </a:rPr>
                <a:t>Dès 14 ans</a:t>
              </a:r>
            </a:p>
          </p:txBody>
        </p:sp>
        <p:sp>
          <p:nvSpPr>
            <p:cNvPr id="108" name="TextBox 46">
              <a:extLst>
                <a:ext uri="{FF2B5EF4-FFF2-40B4-BE49-F238E27FC236}">
                  <a16:creationId xmlns:a16="http://schemas.microsoft.com/office/drawing/2014/main" id="{20B7C062-7C16-0C2F-1AA6-EEDE463F8017}"/>
                </a:ext>
              </a:extLst>
            </p:cNvPr>
            <p:cNvSpPr txBox="1"/>
            <p:nvPr/>
          </p:nvSpPr>
          <p:spPr>
            <a:xfrm>
              <a:off x="3649737" y="6364693"/>
              <a:ext cx="2793778" cy="1793632"/>
            </a:xfrm>
            <a:prstGeom prst="rect">
              <a:avLst/>
            </a:prstGeom>
          </p:spPr>
          <p:txBody>
            <a:bodyPr wrap="square" lIns="0" tIns="0" rIns="0" bIns="0" rtlCol="0" anchor="t">
              <a:spAutoFit/>
            </a:bodyPr>
            <a:lstStyle/>
            <a:p>
              <a:pPr algn="ctr"/>
              <a:r>
                <a:rPr lang="en-US" sz="1200" b="1" spc="109">
                  <a:solidFill>
                    <a:srgbClr val="FFFBFB"/>
                  </a:solidFill>
                  <a:latin typeface="Fira Sans Medium" panose="020B0603050000020004" pitchFamily="34" charset="0"/>
                </a:rPr>
                <a:t>One Word</a:t>
              </a:r>
            </a:p>
            <a:p>
              <a:pPr algn="ctr"/>
              <a:endParaRPr lang="en-US" sz="400" b="1" spc="109">
                <a:solidFill>
                  <a:srgbClr val="FFFBFB"/>
                </a:solidFill>
                <a:latin typeface="Fira Sans Medium" panose="020B0603050000020004" pitchFamily="34" charset="0"/>
              </a:endParaRPr>
            </a:p>
            <a:p>
              <a:pPr algn="ctr"/>
              <a:r>
                <a:rPr lang="en-US" sz="1000" b="1" spc="109">
                  <a:solidFill>
                    <a:srgbClr val="FFFBFB"/>
                  </a:solidFill>
                  <a:latin typeface="Fira Sans Light" panose="020B0403050000020004" pitchFamily="34" charset="0"/>
                </a:rPr>
                <a:t>Viviana </a:t>
              </a:r>
              <a:r>
                <a:rPr lang="en-US" sz="1000" b="1" spc="109" err="1">
                  <a:solidFill>
                    <a:srgbClr val="FFFBFB"/>
                  </a:solidFill>
                  <a:latin typeface="Fira Sans Light" panose="020B0403050000020004" pitchFamily="34" charset="0"/>
                </a:rPr>
                <a:t>Uriana</a:t>
              </a:r>
              <a:r>
                <a:rPr lang="en-US" sz="1000" b="1" spc="109">
                  <a:solidFill>
                    <a:srgbClr val="FFFBFB"/>
                  </a:solidFill>
                  <a:latin typeface="Fira Sans Light" panose="020B0403050000020004" pitchFamily="34" charset="0"/>
                </a:rPr>
                <a:t> </a:t>
              </a:r>
              <a:r>
                <a:rPr lang="en-US" sz="1000" b="1" spc="109" err="1">
                  <a:solidFill>
                    <a:srgbClr val="FFFBFB"/>
                  </a:solidFill>
                  <a:latin typeface="Fira Sans Light" panose="020B0403050000020004" pitchFamily="34" charset="0"/>
                </a:rPr>
                <a:t>Allemagne</a:t>
              </a:r>
              <a:r>
                <a:rPr lang="en-US" sz="1000" b="1" spc="109">
                  <a:solidFill>
                    <a:srgbClr val="FFFBFB"/>
                  </a:solidFill>
                  <a:latin typeface="Fira Sans Light" panose="020B0403050000020004" pitchFamily="34" charset="0"/>
                </a:rPr>
                <a:t>, 2020</a:t>
              </a:r>
            </a:p>
            <a:p>
              <a:pPr algn="ctr"/>
              <a:r>
                <a:rPr lang="en-US" sz="1000" b="1" spc="109">
                  <a:solidFill>
                    <a:srgbClr val="FFFBFB"/>
                  </a:solidFill>
                  <a:latin typeface="Fira Sans Light" panose="020B0403050000020004" pitchFamily="34" charset="0"/>
                </a:rPr>
                <a:t>83 min</a:t>
              </a:r>
            </a:p>
            <a:p>
              <a:pPr algn="ctr"/>
              <a:r>
                <a:rPr lang="en-US" sz="1000" b="1" spc="109" err="1">
                  <a:solidFill>
                    <a:srgbClr val="FFFBFB"/>
                  </a:solidFill>
                  <a:latin typeface="Fira Sans Light" panose="020B0403050000020004" pitchFamily="34" charset="0"/>
                </a:rPr>
                <a:t>Dès</a:t>
              </a:r>
              <a:r>
                <a:rPr lang="en-US" sz="1000" b="1" spc="109">
                  <a:solidFill>
                    <a:srgbClr val="FFFBFB"/>
                  </a:solidFill>
                  <a:latin typeface="Fira Sans Light" panose="020B0403050000020004" pitchFamily="34" charset="0"/>
                </a:rPr>
                <a:t> 12 </a:t>
              </a:r>
              <a:r>
                <a:rPr lang="en-US" sz="1000" b="1" spc="109" err="1">
                  <a:solidFill>
                    <a:srgbClr val="FFFBFB"/>
                  </a:solidFill>
                  <a:latin typeface="Fira Sans Light" panose="020B0403050000020004" pitchFamily="34" charset="0"/>
                </a:rPr>
                <a:t>ans</a:t>
              </a:r>
              <a:endParaRPr lang="en-US" sz="1000" b="1" spc="109">
                <a:solidFill>
                  <a:srgbClr val="FFFBFB"/>
                </a:solidFill>
                <a:latin typeface="Fira Sans Light" panose="020B0403050000020004" pitchFamily="34" charset="0"/>
              </a:endParaRPr>
            </a:p>
          </p:txBody>
        </p:sp>
        <p:sp>
          <p:nvSpPr>
            <p:cNvPr id="109" name="TextBox 47">
              <a:extLst>
                <a:ext uri="{FF2B5EF4-FFF2-40B4-BE49-F238E27FC236}">
                  <a16:creationId xmlns:a16="http://schemas.microsoft.com/office/drawing/2014/main" id="{E9F7D9A1-4096-577B-E546-ED068DBAED51}"/>
                </a:ext>
              </a:extLst>
            </p:cNvPr>
            <p:cNvSpPr txBox="1"/>
            <p:nvPr/>
          </p:nvSpPr>
          <p:spPr>
            <a:xfrm>
              <a:off x="6796709" y="6293560"/>
              <a:ext cx="2845161" cy="2177982"/>
            </a:xfrm>
            <a:prstGeom prst="rect">
              <a:avLst/>
            </a:prstGeom>
          </p:spPr>
          <p:txBody>
            <a:bodyPr wrap="square" lIns="0" tIns="0" rIns="0" bIns="0" rtlCol="0" anchor="t">
              <a:spAutoFit/>
            </a:bodyPr>
            <a:lstStyle/>
            <a:p>
              <a:pPr algn="ctr"/>
              <a:r>
                <a:rPr lang="fr-CH" sz="1200" b="1" spc="118">
                  <a:solidFill>
                    <a:srgbClr val="FFFBFB"/>
                  </a:solidFill>
                  <a:latin typeface="Fira Sans Medium" panose="020B0603050000020004" pitchFamily="34" charset="0"/>
                </a:rPr>
                <a:t>Plus chauds </a:t>
              </a:r>
            </a:p>
            <a:p>
              <a:pPr algn="ctr"/>
              <a:r>
                <a:rPr lang="fr-CH" sz="1200" b="1" spc="118">
                  <a:solidFill>
                    <a:srgbClr val="FFFBFB"/>
                  </a:solidFill>
                  <a:latin typeface="Fira Sans Medium" panose="020B0603050000020004" pitchFamily="34" charset="0"/>
                </a:rPr>
                <a:t>que le climat</a:t>
              </a:r>
            </a:p>
            <a:p>
              <a:pPr algn="ctr"/>
              <a:endParaRPr lang="fr-CH" sz="400" b="1" spc="118">
                <a:solidFill>
                  <a:srgbClr val="FFFBFB"/>
                </a:solidFill>
                <a:latin typeface="Fira Sans Medium" panose="020B0603050000020004" pitchFamily="34" charset="0"/>
              </a:endParaRPr>
            </a:p>
            <a:p>
              <a:pPr algn="ctr"/>
              <a:r>
                <a:rPr lang="fr-CH" sz="1000" b="1" spc="109">
                  <a:solidFill>
                    <a:srgbClr val="FFFBFB"/>
                  </a:solidFill>
                  <a:latin typeface="Fira Sans Light" panose="020B0403050000020004" pitchFamily="34" charset="0"/>
                </a:rPr>
                <a:t>Adrien </a:t>
              </a:r>
              <a:r>
                <a:rPr lang="fr-CH" sz="1000" b="1" spc="109" err="1">
                  <a:solidFill>
                    <a:srgbClr val="FFFBFB"/>
                  </a:solidFill>
                  <a:latin typeface="Fira Sans Light" panose="020B0403050000020004" pitchFamily="34" charset="0"/>
                </a:rPr>
                <a:t>Bordone</a:t>
              </a:r>
              <a:r>
                <a:rPr lang="fr-CH" sz="1000" b="1" spc="109">
                  <a:solidFill>
                    <a:srgbClr val="FFFBFB"/>
                  </a:solidFill>
                  <a:latin typeface="Fira Sans Light" panose="020B0403050000020004" pitchFamily="34" charset="0"/>
                </a:rPr>
                <a:t> Suisse, </a:t>
              </a:r>
              <a:r>
                <a:rPr lang="fr-CH" sz="1000" b="1" spc="118">
                  <a:solidFill>
                    <a:srgbClr val="FFFBFB"/>
                  </a:solidFill>
                  <a:latin typeface="Fira Sans Light" panose="020B0403050000020004" pitchFamily="34" charset="0"/>
                </a:rPr>
                <a:t>2020</a:t>
              </a:r>
            </a:p>
            <a:p>
              <a:pPr algn="ctr"/>
              <a:r>
                <a:rPr lang="fr-CH" sz="1000" b="1" spc="118">
                  <a:solidFill>
                    <a:srgbClr val="FFFBFB"/>
                  </a:solidFill>
                  <a:latin typeface="Fira Sans Light" panose="020B0403050000020004" pitchFamily="34" charset="0"/>
                </a:rPr>
                <a:t> 51 min</a:t>
              </a:r>
            </a:p>
            <a:p>
              <a:pPr algn="ctr"/>
              <a:r>
                <a:rPr lang="fr-CH" sz="1000" b="1" spc="118">
                  <a:solidFill>
                    <a:srgbClr val="FFFBFB"/>
                  </a:solidFill>
                  <a:latin typeface="Fira Sans Light" panose="020B0403050000020004" pitchFamily="34" charset="0"/>
                </a:rPr>
                <a:t>Dès 12 ans</a:t>
              </a:r>
            </a:p>
          </p:txBody>
        </p:sp>
        <p:sp>
          <p:nvSpPr>
            <p:cNvPr id="111" name="TextBox 49">
              <a:extLst>
                <a:ext uri="{FF2B5EF4-FFF2-40B4-BE49-F238E27FC236}">
                  <a16:creationId xmlns:a16="http://schemas.microsoft.com/office/drawing/2014/main" id="{B03DF3FE-0F1B-EDB5-572E-F80F688817C7}"/>
                </a:ext>
              </a:extLst>
            </p:cNvPr>
            <p:cNvSpPr txBox="1"/>
            <p:nvPr/>
          </p:nvSpPr>
          <p:spPr>
            <a:xfrm>
              <a:off x="9985649" y="6298014"/>
              <a:ext cx="2743783" cy="2562332"/>
            </a:xfrm>
            <a:prstGeom prst="rect">
              <a:avLst/>
            </a:prstGeom>
          </p:spPr>
          <p:txBody>
            <a:bodyPr wrap="square" lIns="0" tIns="0" rIns="0" bIns="0" rtlCol="0" anchor="t">
              <a:spAutoFit/>
            </a:bodyPr>
            <a:lstStyle/>
            <a:p>
              <a:pPr algn="ctr"/>
              <a:r>
                <a:rPr lang="fr-CH" sz="1200" b="1" spc="109">
                  <a:solidFill>
                    <a:srgbClr val="FFFBFB"/>
                  </a:solidFill>
                  <a:latin typeface="Fira Sans Medium" panose="020B0603050000020004" pitchFamily="34" charset="0"/>
                </a:rPr>
                <a:t>Hands on ! Contre le changement climatique</a:t>
              </a:r>
            </a:p>
            <a:p>
              <a:pPr algn="ctr"/>
              <a:endParaRPr lang="fr-CH" sz="400" b="1" spc="109">
                <a:solidFill>
                  <a:srgbClr val="FFFBFB"/>
                </a:solidFill>
                <a:latin typeface="Fira Sans Medium" panose="020B0603050000020004" pitchFamily="34" charset="0"/>
              </a:endParaRPr>
            </a:p>
            <a:p>
              <a:pPr algn="ctr"/>
              <a:r>
                <a:rPr lang="fr-CH" sz="1000" b="1" spc="109">
                  <a:solidFill>
                    <a:srgbClr val="FFFBFB"/>
                  </a:solidFill>
                  <a:latin typeface="Fira Sans Light" panose="020B0403050000020004" pitchFamily="34" charset="0"/>
                </a:rPr>
                <a:t>Liz Miller</a:t>
              </a:r>
            </a:p>
            <a:p>
              <a:pPr algn="ctr"/>
              <a:r>
                <a:rPr lang="fr-CH" sz="1000" b="1" spc="109">
                  <a:solidFill>
                    <a:srgbClr val="FFFBFB"/>
                  </a:solidFill>
                  <a:latin typeface="Fira Sans Light" panose="020B0403050000020004" pitchFamily="34" charset="0"/>
                </a:rPr>
                <a:t>Norvège, 2014-2016</a:t>
              </a:r>
            </a:p>
            <a:p>
              <a:pPr algn="ctr"/>
              <a:r>
                <a:rPr lang="fr-CH" sz="1000" b="1" spc="109">
                  <a:solidFill>
                    <a:srgbClr val="FFFBFB"/>
                  </a:solidFill>
                  <a:latin typeface="Fira Sans Light" panose="020B0403050000020004" pitchFamily="34" charset="0"/>
                </a:rPr>
                <a:t>25 min </a:t>
              </a:r>
            </a:p>
            <a:p>
              <a:pPr algn="ctr"/>
              <a:r>
                <a:rPr lang="fr-CH" sz="1000" b="1" spc="109">
                  <a:solidFill>
                    <a:srgbClr val="FFFBFB"/>
                  </a:solidFill>
                  <a:latin typeface="Fira Sans Light" panose="020B0403050000020004" pitchFamily="34" charset="0"/>
                </a:rPr>
                <a:t>Dès 14 ans</a:t>
              </a:r>
            </a:p>
          </p:txBody>
        </p:sp>
        <p:sp>
          <p:nvSpPr>
            <p:cNvPr id="112" name="TextBox 50">
              <a:extLst>
                <a:ext uri="{FF2B5EF4-FFF2-40B4-BE49-F238E27FC236}">
                  <a16:creationId xmlns:a16="http://schemas.microsoft.com/office/drawing/2014/main" id="{7D1DC66A-AB28-1CDC-7BCB-A0FB7D7779DA}"/>
                </a:ext>
              </a:extLst>
            </p:cNvPr>
            <p:cNvSpPr txBox="1"/>
            <p:nvPr/>
          </p:nvSpPr>
          <p:spPr>
            <a:xfrm>
              <a:off x="13207646" y="6324948"/>
              <a:ext cx="2756729" cy="2113925"/>
            </a:xfrm>
            <a:prstGeom prst="rect">
              <a:avLst/>
            </a:prstGeom>
          </p:spPr>
          <p:txBody>
            <a:bodyPr wrap="square" lIns="0" tIns="0" rIns="0" bIns="0" rtlCol="0" anchor="t">
              <a:spAutoFit/>
            </a:bodyPr>
            <a:lstStyle/>
            <a:p>
              <a:pPr algn="ctr"/>
              <a:r>
                <a:rPr lang="en-US" sz="1200" b="1" spc="110" err="1">
                  <a:solidFill>
                    <a:srgbClr val="FFFBFB"/>
                  </a:solidFill>
                  <a:latin typeface="Fira Sans Medium" panose="020B0603050000020004" pitchFamily="34" charset="0"/>
                </a:rPr>
                <a:t>Ferlo</a:t>
              </a:r>
              <a:endParaRPr lang="en-US" sz="1200" b="1" spc="110">
                <a:solidFill>
                  <a:srgbClr val="FFFBFB"/>
                </a:solidFill>
                <a:latin typeface="Fira Sans Medium" panose="020B0603050000020004" pitchFamily="34" charset="0"/>
              </a:endParaRPr>
            </a:p>
            <a:p>
              <a:pPr algn="ctr"/>
              <a:r>
                <a:rPr lang="en-US" sz="400" b="1" spc="110">
                  <a:solidFill>
                    <a:srgbClr val="FFFBFB"/>
                  </a:solidFill>
                  <a:latin typeface="Fira Sans Medium" panose="020B0603050000020004" pitchFamily="34" charset="0"/>
                </a:rPr>
                <a:t> </a:t>
              </a:r>
            </a:p>
            <a:p>
              <a:pPr algn="ctr"/>
              <a:r>
                <a:rPr lang="en-US" sz="1000" b="1" spc="110">
                  <a:solidFill>
                    <a:srgbClr val="FFFBFB"/>
                  </a:solidFill>
                  <a:latin typeface="Fira Sans Light" panose="020B0403050000020004" pitchFamily="34" charset="0"/>
                </a:rPr>
                <a:t>Rahel </a:t>
              </a:r>
              <a:r>
                <a:rPr lang="en-US" sz="1000" b="1" spc="110" err="1">
                  <a:solidFill>
                    <a:srgbClr val="FFFBFB"/>
                  </a:solidFill>
                  <a:latin typeface="Fira Sans Light" panose="020B0403050000020004" pitchFamily="34" charset="0"/>
                </a:rPr>
                <a:t>Grunder</a:t>
              </a:r>
              <a:r>
                <a:rPr lang="en-US" sz="1000" b="1" spc="110">
                  <a:solidFill>
                    <a:srgbClr val="FFFBFB"/>
                  </a:solidFill>
                  <a:latin typeface="Fira Sans Light" panose="020B0403050000020004" pitchFamily="34" charset="0"/>
                </a:rPr>
                <a:t> </a:t>
              </a:r>
              <a:r>
                <a:rPr lang="en-US" sz="1000" b="1" spc="110" err="1">
                  <a:solidFill>
                    <a:srgbClr val="FFFBFB"/>
                  </a:solidFill>
                  <a:latin typeface="Fira Sans Light" panose="020B0403050000020004" pitchFamily="34" charset="0"/>
                </a:rPr>
                <a:t>Sénégal</a:t>
              </a:r>
              <a:r>
                <a:rPr lang="en-US" sz="1000" b="1" spc="110">
                  <a:solidFill>
                    <a:srgbClr val="FFFBFB"/>
                  </a:solidFill>
                  <a:latin typeface="Fira Sans Light" panose="020B0403050000020004" pitchFamily="34" charset="0"/>
                </a:rPr>
                <a:t>, 2023</a:t>
              </a:r>
            </a:p>
            <a:p>
              <a:pPr algn="ctr"/>
              <a:r>
                <a:rPr lang="en-US" sz="1000" b="1" spc="110">
                  <a:solidFill>
                    <a:srgbClr val="FFFBFB"/>
                  </a:solidFill>
                  <a:latin typeface="Fira Sans Light" panose="020B0403050000020004" pitchFamily="34" charset="0"/>
                </a:rPr>
                <a:t>50 min</a:t>
              </a:r>
            </a:p>
            <a:p>
              <a:pPr algn="ctr"/>
              <a:r>
                <a:rPr lang="en-US" sz="1000" b="1" spc="110" err="1">
                  <a:solidFill>
                    <a:srgbClr val="FFFBFB"/>
                  </a:solidFill>
                  <a:latin typeface="Fira Sans Light" panose="020B0403050000020004" pitchFamily="34" charset="0"/>
                </a:rPr>
                <a:t>Dès</a:t>
              </a:r>
              <a:r>
                <a:rPr lang="en-US" sz="1000" b="1" spc="110">
                  <a:solidFill>
                    <a:srgbClr val="FFFBFB"/>
                  </a:solidFill>
                  <a:latin typeface="Fira Sans Light" panose="020B0403050000020004" pitchFamily="34" charset="0"/>
                </a:rPr>
                <a:t> 10 </a:t>
              </a:r>
              <a:r>
                <a:rPr lang="en-US" sz="1000" b="1" spc="110" err="1">
                  <a:solidFill>
                    <a:srgbClr val="FFFBFB"/>
                  </a:solidFill>
                  <a:latin typeface="Fira Sans Light" panose="020B0403050000020004" pitchFamily="34" charset="0"/>
                </a:rPr>
                <a:t>ans</a:t>
              </a:r>
              <a:endParaRPr lang="en-US" sz="1000" b="1" spc="110">
                <a:solidFill>
                  <a:srgbClr val="FFFBFB"/>
                </a:solidFill>
                <a:latin typeface="Fira Sans Light" panose="020B0403050000020004" pitchFamily="34" charset="0"/>
              </a:endParaRPr>
            </a:p>
            <a:p>
              <a:pPr algn="ctr"/>
              <a:endParaRPr lang="en-US" sz="1000" b="1" spc="110">
                <a:solidFill>
                  <a:srgbClr val="FFFBFB"/>
                </a:solidFill>
                <a:latin typeface="DM Sans"/>
              </a:endParaRPr>
            </a:p>
          </p:txBody>
        </p:sp>
      </p:grpSp>
      <p:sp>
        <p:nvSpPr>
          <p:cNvPr id="2" name="Espace réservé du numéro de diapositive 1">
            <a:extLst>
              <a:ext uri="{FF2B5EF4-FFF2-40B4-BE49-F238E27FC236}">
                <a16:creationId xmlns:a16="http://schemas.microsoft.com/office/drawing/2014/main" id="{CC2AA262-EED2-551C-C1D9-C8F8362A49DA}"/>
              </a:ext>
            </a:extLst>
          </p:cNvPr>
          <p:cNvSpPr>
            <a:spLocks noGrp="1"/>
          </p:cNvSpPr>
          <p:nvPr>
            <p:ph type="sldNum" sz="quarter" idx="12"/>
          </p:nvPr>
        </p:nvSpPr>
        <p:spPr/>
        <p:txBody>
          <a:bodyPr/>
          <a:lstStyle/>
          <a:p>
            <a:pPr>
              <a:defRPr/>
            </a:pPr>
            <a:r>
              <a:rPr lang="de-CH" altLang="de-DE"/>
              <a:t>Page </a:t>
            </a:r>
            <a:fld id="{7E5833AD-2161-4DC1-8B2C-63F0B9D25B77}" type="slidenum">
              <a:rPr lang="de-CH" altLang="de-DE" smtClean="0"/>
              <a:pPr>
                <a:defRPr/>
              </a:pPr>
              <a:t>30</a:t>
            </a:fld>
            <a:endParaRPr lang="de-CH" altLang="de-DE"/>
          </a:p>
        </p:txBody>
      </p:sp>
    </p:spTree>
    <p:extLst>
      <p:ext uri="{BB962C8B-B14F-4D97-AF65-F5344CB8AC3E}">
        <p14:creationId xmlns:p14="http://schemas.microsoft.com/office/powerpoint/2010/main" val="3447783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C7175AD4-FE47-66FD-B324-068680E5B2A9}"/>
              </a:ext>
            </a:extLst>
          </p:cNvPr>
          <p:cNvGrpSpPr/>
          <p:nvPr/>
        </p:nvGrpSpPr>
        <p:grpSpPr>
          <a:xfrm>
            <a:off x="2172288" y="1555511"/>
            <a:ext cx="4677548" cy="4422955"/>
            <a:chOff x="0" y="0"/>
            <a:chExt cx="1131733" cy="1107757"/>
          </a:xfrm>
        </p:grpSpPr>
        <p:sp>
          <p:nvSpPr>
            <p:cNvPr id="6" name="Freeform 7">
              <a:extLst>
                <a:ext uri="{FF2B5EF4-FFF2-40B4-BE49-F238E27FC236}">
                  <a16:creationId xmlns:a16="http://schemas.microsoft.com/office/drawing/2014/main" id="{A634C232-C997-2781-24EF-42F60284924D}"/>
                </a:ext>
              </a:extLst>
            </p:cNvPr>
            <p:cNvSpPr/>
            <p:nvPr/>
          </p:nvSpPr>
          <p:spPr>
            <a:xfrm>
              <a:off x="0" y="0"/>
              <a:ext cx="1131733" cy="1107757"/>
            </a:xfrm>
            <a:custGeom>
              <a:avLst/>
              <a:gdLst/>
              <a:ahLst/>
              <a:cxnLst/>
              <a:rect l="l" t="t" r="r" b="b"/>
              <a:pathLst>
                <a:path w="1131733" h="1107757">
                  <a:moveTo>
                    <a:pt x="0" y="0"/>
                  </a:moveTo>
                  <a:lnTo>
                    <a:pt x="1131733" y="0"/>
                  </a:lnTo>
                  <a:lnTo>
                    <a:pt x="1131733" y="1107757"/>
                  </a:lnTo>
                  <a:lnTo>
                    <a:pt x="0" y="1107757"/>
                  </a:lnTo>
                  <a:close/>
                </a:path>
              </a:pathLst>
            </a:custGeom>
            <a:solidFill>
              <a:srgbClr val="E00034"/>
            </a:solidFill>
            <a:ln w="19050" cap="sq">
              <a:solidFill>
                <a:srgbClr val="FFFFFF"/>
              </a:solidFill>
              <a:prstDash val="solid"/>
              <a:miter/>
            </a:ln>
          </p:spPr>
          <p:txBody>
            <a:bodyPr/>
            <a:lstStyle/>
            <a:p>
              <a:endParaRPr lang="fr-CH"/>
            </a:p>
          </p:txBody>
        </p:sp>
        <p:sp>
          <p:nvSpPr>
            <p:cNvPr id="8" name="TextBox 8">
              <a:extLst>
                <a:ext uri="{FF2B5EF4-FFF2-40B4-BE49-F238E27FC236}">
                  <a16:creationId xmlns:a16="http://schemas.microsoft.com/office/drawing/2014/main" id="{CB7D15AF-129B-B62F-BCF6-1345EFF0A81D}"/>
                </a:ext>
              </a:extLst>
            </p:cNvPr>
            <p:cNvSpPr txBox="1"/>
            <p:nvPr/>
          </p:nvSpPr>
          <p:spPr>
            <a:xfrm>
              <a:off x="0" y="-38100"/>
              <a:ext cx="1131733" cy="1145857"/>
            </a:xfrm>
            <a:prstGeom prst="rect">
              <a:avLst/>
            </a:prstGeom>
          </p:spPr>
          <p:txBody>
            <a:bodyPr lIns="50800" tIns="50800" rIns="50800" bIns="50800" rtlCol="0" anchor="ctr"/>
            <a:lstStyle/>
            <a:p>
              <a:pPr algn="ctr">
                <a:lnSpc>
                  <a:spcPts val="2605"/>
                </a:lnSpc>
              </a:pPr>
              <a:endParaRPr/>
            </a:p>
          </p:txBody>
        </p:sp>
      </p:grpSp>
      <p:sp>
        <p:nvSpPr>
          <p:cNvPr id="15" name="Freeform 17">
            <a:extLst>
              <a:ext uri="{FF2B5EF4-FFF2-40B4-BE49-F238E27FC236}">
                <a16:creationId xmlns:a16="http://schemas.microsoft.com/office/drawing/2014/main" id="{3018A0E5-2BBE-929F-4993-18A85F6A0570}"/>
              </a:ext>
            </a:extLst>
          </p:cNvPr>
          <p:cNvSpPr/>
          <p:nvPr/>
        </p:nvSpPr>
        <p:spPr>
          <a:xfrm>
            <a:off x="3277530" y="1793608"/>
            <a:ext cx="1967414" cy="826071"/>
          </a:xfrm>
          <a:custGeom>
            <a:avLst/>
            <a:gdLst/>
            <a:ahLst/>
            <a:cxnLst/>
            <a:rect l="l" t="t" r="r" b="b"/>
            <a:pathLst>
              <a:path w="2688210" h="1133936">
                <a:moveTo>
                  <a:pt x="0" y="0"/>
                </a:moveTo>
                <a:lnTo>
                  <a:pt x="2688210" y="0"/>
                </a:lnTo>
                <a:lnTo>
                  <a:pt x="2688210" y="1133936"/>
                </a:lnTo>
                <a:lnTo>
                  <a:pt x="0" y="11339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H"/>
          </a:p>
        </p:txBody>
      </p:sp>
      <p:sp>
        <p:nvSpPr>
          <p:cNvPr id="20" name="ZoneTexte 19">
            <a:extLst>
              <a:ext uri="{FF2B5EF4-FFF2-40B4-BE49-F238E27FC236}">
                <a16:creationId xmlns:a16="http://schemas.microsoft.com/office/drawing/2014/main" id="{165BB8B7-3570-BA1E-0BEB-0631A509D31A}"/>
              </a:ext>
            </a:extLst>
          </p:cNvPr>
          <p:cNvSpPr txBox="1"/>
          <p:nvPr/>
        </p:nvSpPr>
        <p:spPr>
          <a:xfrm>
            <a:off x="401520" y="238445"/>
            <a:ext cx="7020162" cy="1200329"/>
          </a:xfrm>
          <a:prstGeom prst="rect">
            <a:avLst/>
          </a:prstGeom>
          <a:noFill/>
        </p:spPr>
        <p:txBody>
          <a:bodyPr wrap="square" lIns="91440" tIns="45720" rIns="91440" bIns="45720" anchor="t">
            <a:spAutoFit/>
          </a:bodyPr>
          <a:lstStyle/>
          <a:p>
            <a:r>
              <a:rPr lang="en-US" sz="2400" b="1">
                <a:solidFill>
                  <a:srgbClr val="E00034"/>
                </a:solidFill>
              </a:rPr>
              <a:t>POUR PLUS D’INFORMATIONS,</a:t>
            </a:r>
          </a:p>
          <a:p>
            <a:r>
              <a:rPr lang="en-US" sz="2400" b="1">
                <a:solidFill>
                  <a:srgbClr val="E00034"/>
                </a:solidFill>
              </a:rPr>
              <a:t>RETROUVEZ-NOUS SUR NOS SITES !</a:t>
            </a:r>
            <a:endParaRPr lang="en-US" sz="2400" b="1">
              <a:solidFill>
                <a:srgbClr val="E00034"/>
              </a:solidFill>
              <a:ea typeface="Roboto Bold"/>
              <a:cs typeface="Roboto Bold"/>
            </a:endParaRPr>
          </a:p>
          <a:p>
            <a:pPr marL="0" lvl="0" indent="0">
              <a:lnSpc>
                <a:spcPct val="150000"/>
              </a:lnSpc>
              <a:spcBef>
                <a:spcPct val="0"/>
              </a:spcBef>
            </a:pPr>
            <a:endParaRPr lang="en-US" sz="1800" b="1">
              <a:solidFill>
                <a:srgbClr val="E00034"/>
              </a:solidFill>
              <a:latin typeface="Roboto Bold"/>
              <a:ea typeface="Roboto Bold"/>
              <a:cs typeface="Roboto Bold"/>
            </a:endParaRPr>
          </a:p>
        </p:txBody>
      </p:sp>
      <p:sp>
        <p:nvSpPr>
          <p:cNvPr id="22" name="ZoneTexte 21">
            <a:extLst>
              <a:ext uri="{FF2B5EF4-FFF2-40B4-BE49-F238E27FC236}">
                <a16:creationId xmlns:a16="http://schemas.microsoft.com/office/drawing/2014/main" id="{D0E48500-2601-B294-C4B9-33290351884B}"/>
              </a:ext>
            </a:extLst>
          </p:cNvPr>
          <p:cNvSpPr txBox="1"/>
          <p:nvPr/>
        </p:nvSpPr>
        <p:spPr>
          <a:xfrm>
            <a:off x="2167552" y="2615805"/>
            <a:ext cx="4572000" cy="502702"/>
          </a:xfrm>
          <a:prstGeom prst="rect">
            <a:avLst/>
          </a:prstGeom>
          <a:noFill/>
        </p:spPr>
        <p:txBody>
          <a:bodyPr wrap="square" lIns="91440" tIns="45720" rIns="91440" bIns="45720" anchor="t">
            <a:spAutoFit/>
          </a:bodyPr>
          <a:lstStyle/>
          <a:p>
            <a:pPr algn="ctr">
              <a:lnSpc>
                <a:spcPts val="3174"/>
              </a:lnSpc>
            </a:pPr>
            <a:r>
              <a:rPr lang="en-US" sz="2800" u="sng">
                <a:solidFill>
                  <a:schemeClr val="bg1">
                    <a:lumMod val="95000"/>
                  </a:schemeClr>
                </a:solidFill>
                <a:latin typeface="Fira Sans Medium" panose="020B0603050000020004" pitchFamily="34" charset="0"/>
                <a:hlinkClick r:id="rId5">
                  <a:extLst>
                    <a:ext uri="{A12FA001-AC4F-418D-AE19-62706E023703}">
                      <ahyp:hlinkClr xmlns:ahyp="http://schemas.microsoft.com/office/drawing/2018/hyperlinkcolor" val="tx"/>
                    </a:ext>
                  </a:extLst>
                </a:hlinkClick>
              </a:rPr>
              <a:t>www.voir-et-agir.ch</a:t>
            </a:r>
            <a:r>
              <a:rPr lang="en-US" sz="2800">
                <a:solidFill>
                  <a:schemeClr val="bg1">
                    <a:lumMod val="95000"/>
                  </a:schemeClr>
                </a:solidFill>
                <a:latin typeface="Fira Sans Medium" panose="020B0603050000020004" pitchFamily="34" charset="0"/>
              </a:rPr>
              <a:t> </a:t>
            </a:r>
            <a:endParaRPr lang="en-US" sz="2800">
              <a:solidFill>
                <a:srgbClr val="FFFFFF"/>
              </a:solidFill>
              <a:latin typeface="Fira Sans Medium" panose="020B0603050000020004" pitchFamily="34" charset="0"/>
            </a:endParaRPr>
          </a:p>
        </p:txBody>
      </p:sp>
      <p:pic>
        <p:nvPicPr>
          <p:cNvPr id="3" name="Picture 2">
            <a:extLst>
              <a:ext uri="{FF2B5EF4-FFF2-40B4-BE49-F238E27FC236}">
                <a16:creationId xmlns:a16="http://schemas.microsoft.com/office/drawing/2014/main" id="{D996B0C6-9E17-96C4-DEA8-32F660F7465F}"/>
              </a:ext>
            </a:extLst>
          </p:cNvPr>
          <p:cNvPicPr>
            <a:picLocks noChangeAspect="1"/>
          </p:cNvPicPr>
          <p:nvPr/>
        </p:nvPicPr>
        <p:blipFill>
          <a:blip r:embed="rId6"/>
          <a:stretch>
            <a:fillRect/>
          </a:stretch>
        </p:blipFill>
        <p:spPr>
          <a:xfrm>
            <a:off x="3348043" y="3256596"/>
            <a:ext cx="2458780" cy="2458780"/>
          </a:xfrm>
          <a:prstGeom prst="rect">
            <a:avLst/>
          </a:prstGeom>
        </p:spPr>
      </p:pic>
    </p:spTree>
    <p:extLst>
      <p:ext uri="{BB962C8B-B14F-4D97-AF65-F5344CB8AC3E}">
        <p14:creationId xmlns:p14="http://schemas.microsoft.com/office/powerpoint/2010/main" val="3485831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D82F36F-A2E2-F9F7-EC75-C9EA364FFF91}"/>
              </a:ext>
            </a:extLst>
          </p:cNvPr>
          <p:cNvSpPr/>
          <p:nvPr/>
        </p:nvSpPr>
        <p:spPr>
          <a:xfrm>
            <a:off x="4572000" y="0"/>
            <a:ext cx="4572000" cy="6858001"/>
          </a:xfrm>
          <a:custGeom>
            <a:avLst/>
            <a:gdLst/>
            <a:ahLst/>
            <a:cxnLst/>
            <a:rect l="l" t="t" r="r" b="b"/>
            <a:pathLst>
              <a:path w="7269480" h="10287000">
                <a:moveTo>
                  <a:pt x="0" y="0"/>
                </a:moveTo>
                <a:lnTo>
                  <a:pt x="7269480" y="0"/>
                </a:lnTo>
                <a:lnTo>
                  <a:pt x="7269480" y="10287000"/>
                </a:lnTo>
                <a:lnTo>
                  <a:pt x="0" y="10287000"/>
                </a:lnTo>
                <a:lnTo>
                  <a:pt x="0" y="0"/>
                </a:lnTo>
                <a:close/>
              </a:path>
            </a:pathLst>
          </a:custGeom>
          <a:blipFill>
            <a:blip r:embed="rId3"/>
            <a:stretch>
              <a:fillRect/>
            </a:stretch>
          </a:blipFill>
        </p:spPr>
        <p:txBody>
          <a:bodyPr/>
          <a:lstStyle/>
          <a:p>
            <a:endParaRPr lang="fr-CH"/>
          </a:p>
        </p:txBody>
      </p:sp>
      <p:sp>
        <p:nvSpPr>
          <p:cNvPr id="7" name="ZoneTexte 6">
            <a:extLst>
              <a:ext uri="{FF2B5EF4-FFF2-40B4-BE49-F238E27FC236}">
                <a16:creationId xmlns:a16="http://schemas.microsoft.com/office/drawing/2014/main" id="{62D4D593-D06E-9BBB-D9BB-A10435A2123A}"/>
              </a:ext>
            </a:extLst>
          </p:cNvPr>
          <p:cNvSpPr txBox="1"/>
          <p:nvPr/>
        </p:nvSpPr>
        <p:spPr>
          <a:xfrm>
            <a:off x="369020" y="3133436"/>
            <a:ext cx="3931919" cy="1600438"/>
          </a:xfrm>
          <a:prstGeom prst="rect">
            <a:avLst/>
          </a:prstGeom>
          <a:noFill/>
        </p:spPr>
        <p:txBody>
          <a:bodyPr wrap="square" lIns="91440" tIns="45720" rIns="91440" bIns="45720" anchor="t">
            <a:spAutoFit/>
          </a:bodyPr>
          <a:lstStyle/>
          <a:p>
            <a:pPr algn="ctr"/>
            <a:r>
              <a:rPr lang="fr-CH" sz="1400" spc="148">
                <a:latin typeface="Fira Sans Light" panose="020B0403050000020004" pitchFamily="34" charset="0"/>
                <a:ea typeface="Roboto"/>
                <a:cs typeface="Roboto"/>
              </a:rPr>
              <a:t>« Les plus grands problèmes environnementaux sont l’égoïsme, l’avidité et l’apathie. Pour les résoudre, nous avons besoin d’un changement spirituel et culturel. » </a:t>
            </a:r>
            <a:endParaRPr lang="fr-CH" sz="1400" spc="148">
              <a:latin typeface="Fira Sans Light" panose="020B0403050000020004" pitchFamily="34" charset="0"/>
              <a:ea typeface="Roboto" panose="02000000000000000000" pitchFamily="2" charset="0"/>
              <a:cs typeface="Roboto"/>
            </a:endParaRPr>
          </a:p>
          <a:p>
            <a:pPr algn="r"/>
            <a:endParaRPr lang="fr-CH" sz="1400" spc="148">
              <a:solidFill>
                <a:srgbClr val="6A9C38"/>
              </a:solidFill>
              <a:latin typeface="Fira Sans Light" panose="020B0403050000020004" pitchFamily="34" charset="0"/>
              <a:ea typeface="Roboto" panose="02000000000000000000" pitchFamily="2" charset="0"/>
              <a:cs typeface="Roboto"/>
            </a:endParaRPr>
          </a:p>
          <a:p>
            <a:pPr algn="r"/>
            <a:r>
              <a:rPr lang="fr-CH" sz="1400" spc="113">
                <a:solidFill>
                  <a:srgbClr val="6A9C38"/>
                </a:solidFill>
                <a:latin typeface="Fira Sans Light" panose="020B0403050000020004" pitchFamily="34" charset="0"/>
                <a:ea typeface="Roboto"/>
                <a:cs typeface="Roboto"/>
              </a:rPr>
              <a:t>Gus </a:t>
            </a:r>
            <a:r>
              <a:rPr lang="fr-CH" sz="1400" spc="113" err="1">
                <a:solidFill>
                  <a:srgbClr val="6A9C38"/>
                </a:solidFill>
                <a:latin typeface="Fira Sans Light" panose="020B0403050000020004" pitchFamily="34" charset="0"/>
                <a:ea typeface="Roboto"/>
                <a:cs typeface="Roboto"/>
              </a:rPr>
              <a:t>Speth</a:t>
            </a:r>
            <a:endParaRPr lang="fr-CH" sz="1400" spc="113">
              <a:solidFill>
                <a:srgbClr val="6A9C38"/>
              </a:solidFill>
              <a:latin typeface="Fira Sans Light" panose="020B0403050000020004" pitchFamily="34" charset="0"/>
              <a:ea typeface="Roboto"/>
              <a:cs typeface="Roboto"/>
            </a:endParaRPr>
          </a:p>
        </p:txBody>
      </p:sp>
      <p:sp>
        <p:nvSpPr>
          <p:cNvPr id="9" name="ZoneTexte 8">
            <a:extLst>
              <a:ext uri="{FF2B5EF4-FFF2-40B4-BE49-F238E27FC236}">
                <a16:creationId xmlns:a16="http://schemas.microsoft.com/office/drawing/2014/main" id="{D33CAEE3-F6C6-9A1E-0431-ED5E0BD57C86}"/>
              </a:ext>
            </a:extLst>
          </p:cNvPr>
          <p:cNvSpPr txBox="1"/>
          <p:nvPr/>
        </p:nvSpPr>
        <p:spPr>
          <a:xfrm>
            <a:off x="118253" y="1067500"/>
            <a:ext cx="4433455" cy="2062103"/>
          </a:xfrm>
          <a:prstGeom prst="rect">
            <a:avLst/>
          </a:prstGeom>
          <a:noFill/>
        </p:spPr>
        <p:txBody>
          <a:bodyPr wrap="square" lIns="91440" tIns="45720" rIns="91440" bIns="45720" anchor="t">
            <a:spAutoFit/>
          </a:bodyPr>
          <a:lstStyle/>
          <a:p>
            <a:pPr algn="ctr"/>
            <a:r>
              <a:rPr lang="fr-CH" sz="3200" b="1" spc="459">
                <a:solidFill>
                  <a:srgbClr val="6A9C38"/>
                </a:solidFill>
                <a:latin typeface="Fira Sans Medium" panose="020B0603050000020004" pitchFamily="34" charset="0"/>
              </a:rPr>
              <a:t>Merci pour</a:t>
            </a:r>
          </a:p>
          <a:p>
            <a:pPr algn="ctr"/>
            <a:r>
              <a:rPr lang="fr-CH" sz="3200" b="1" spc="459">
                <a:solidFill>
                  <a:srgbClr val="6A9C38"/>
                </a:solidFill>
                <a:latin typeface="Fira Sans Medium" panose="020B0603050000020004" pitchFamily="34" charset="0"/>
              </a:rPr>
              <a:t>votre attention</a:t>
            </a:r>
          </a:p>
          <a:p>
            <a:pPr algn="ctr"/>
            <a:r>
              <a:rPr lang="fr-CH" sz="3200" b="1" spc="459">
                <a:solidFill>
                  <a:srgbClr val="6A9C38"/>
                </a:solidFill>
                <a:latin typeface="Fira Sans Medium" panose="020B0603050000020004" pitchFamily="34" charset="0"/>
              </a:rPr>
              <a:t>et votre soutien !</a:t>
            </a:r>
            <a:endParaRPr lang="fr-CH" sz="3200" b="1" spc="459">
              <a:solidFill>
                <a:srgbClr val="6A9C38"/>
              </a:solidFill>
              <a:latin typeface="Fira Sans Medium" panose="020B0603050000020004" pitchFamily="34" charset="0"/>
              <a:ea typeface="Roboto Bold"/>
              <a:cs typeface="Roboto Bold"/>
            </a:endParaRPr>
          </a:p>
        </p:txBody>
      </p:sp>
    </p:spTree>
    <p:extLst>
      <p:ext uri="{BB962C8B-B14F-4D97-AF65-F5344CB8AC3E}">
        <p14:creationId xmlns:p14="http://schemas.microsoft.com/office/powerpoint/2010/main" val="3445280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52EA3ACC-3ED5-F4C4-F778-BC05F8B9CC88}"/>
              </a:ext>
            </a:extLst>
          </p:cNvPr>
          <p:cNvSpPr/>
          <p:nvPr/>
        </p:nvSpPr>
        <p:spPr>
          <a:xfrm>
            <a:off x="3188140" y="2745486"/>
            <a:ext cx="2541299" cy="2379266"/>
          </a:xfrm>
          <a:custGeom>
            <a:avLst/>
            <a:gdLst/>
            <a:ahLst/>
            <a:cxnLst/>
            <a:rect l="l" t="t" r="r" b="b"/>
            <a:pathLst>
              <a:path w="4337366" h="4337366">
                <a:moveTo>
                  <a:pt x="0" y="0"/>
                </a:moveTo>
                <a:lnTo>
                  <a:pt x="4337366" y="0"/>
                </a:lnTo>
                <a:lnTo>
                  <a:pt x="4337366" y="4337366"/>
                </a:lnTo>
                <a:lnTo>
                  <a:pt x="0" y="4337366"/>
                </a:lnTo>
                <a:lnTo>
                  <a:pt x="0" y="0"/>
                </a:lnTo>
                <a:close/>
              </a:path>
            </a:pathLst>
          </a:custGeom>
          <a:blipFill>
            <a:blip r:embed="rId3">
              <a:alphaModFix amt="29000"/>
              <a:extLst>
                <a:ext uri="{96DAC541-7B7A-43D3-8B79-37D633B846F1}">
                  <asvg:svgBlip xmlns:asvg="http://schemas.microsoft.com/office/drawing/2016/SVG/main" r:embed="rId4"/>
                </a:ext>
              </a:extLst>
            </a:blip>
            <a:stretch>
              <a:fillRect/>
            </a:stretch>
          </a:blipFill>
        </p:spPr>
        <p:txBody>
          <a:bodyPr/>
          <a:lstStyle/>
          <a:p>
            <a:endParaRPr lang="fr-CH"/>
          </a:p>
        </p:txBody>
      </p:sp>
      <p:sp>
        <p:nvSpPr>
          <p:cNvPr id="2" name="Espace réservé du contenu 1">
            <a:extLst>
              <a:ext uri="{FF2B5EF4-FFF2-40B4-BE49-F238E27FC236}">
                <a16:creationId xmlns:a16="http://schemas.microsoft.com/office/drawing/2014/main" id="{D2A68D4C-9728-3AAE-D4A1-1A0A3D01FCE1}"/>
              </a:ext>
            </a:extLst>
          </p:cNvPr>
          <p:cNvSpPr>
            <a:spLocks noGrp="1"/>
          </p:cNvSpPr>
          <p:nvPr>
            <p:ph sz="quarter" idx="13"/>
          </p:nvPr>
        </p:nvSpPr>
        <p:spPr>
          <a:xfrm>
            <a:off x="581983" y="2505777"/>
            <a:ext cx="7753612" cy="2993721"/>
          </a:xfrm>
        </p:spPr>
        <p:txBody>
          <a:bodyPr/>
          <a:lstStyle/>
          <a:p>
            <a:pPr marL="342900" indent="-342900">
              <a:buFont typeface="Arial" panose="020B0604020202020204" pitchFamily="34" charset="0"/>
              <a:buChar char="•"/>
            </a:pPr>
            <a:r>
              <a:rPr lang="fr-CH" sz="2000">
                <a:solidFill>
                  <a:schemeClr val="tx1"/>
                </a:solidFill>
                <a:latin typeface="Fira Sans Light" panose="020B0403050000020004" pitchFamily="34" charset="0"/>
                <a:ea typeface="Roboto"/>
                <a:cs typeface="Roboto"/>
              </a:rPr>
              <a:t>Entre 1970 et 2019, </a:t>
            </a:r>
            <a:r>
              <a:rPr lang="fr-CH" sz="2000" b="1">
                <a:solidFill>
                  <a:srgbClr val="E00032"/>
                </a:solidFill>
                <a:latin typeface="Fira Sans Medium" panose="020B0603050000020004" pitchFamily="34" charset="0"/>
                <a:ea typeface="Roboto"/>
                <a:cs typeface="Roboto"/>
              </a:rPr>
              <a:t>91 %</a:t>
            </a:r>
            <a:r>
              <a:rPr lang="fr-CH" sz="2000" b="1" i="0" u="none" strike="noStrike">
                <a:solidFill>
                  <a:schemeClr val="tx1"/>
                </a:solidFill>
                <a:effectLst/>
                <a:latin typeface="DM Sans"/>
                <a:ea typeface="Roboto"/>
                <a:cs typeface="Roboto"/>
              </a:rPr>
              <a:t> </a:t>
            </a:r>
            <a:r>
              <a:rPr lang="fr-CH" sz="2000">
                <a:solidFill>
                  <a:schemeClr val="tx1"/>
                </a:solidFill>
                <a:latin typeface="Fira Sans Light" panose="020B0403050000020004" pitchFamily="34" charset="0"/>
                <a:ea typeface="Roboto"/>
                <a:cs typeface="Roboto"/>
              </a:rPr>
              <a:t>des décès liés au dérèglement climatique sont survenus dans des pays en développement. </a:t>
            </a:r>
            <a:endParaRPr lang="fr-CH" sz="2000">
              <a:solidFill>
                <a:schemeClr val="tx1"/>
              </a:solidFill>
              <a:latin typeface="Fira Sans Light" panose="020B0403050000020004" pitchFamily="34" charset="0"/>
              <a:ea typeface="Roboto" panose="02000000000000000000" pitchFamily="2" charset="0"/>
            </a:endParaRPr>
          </a:p>
          <a:p>
            <a:pPr marL="342900" indent="-342900" algn="just">
              <a:buFont typeface="Arial" panose="020B0604020202020204" pitchFamily="34" charset="0"/>
              <a:buChar char="•"/>
            </a:pPr>
            <a:endParaRPr lang="fr-CH" sz="2000">
              <a:solidFill>
                <a:schemeClr val="tx1"/>
              </a:solidFill>
              <a:latin typeface="Fira Sans Light" panose="020B0403050000020004" pitchFamily="34" charset="0"/>
              <a:ea typeface="Roboto" panose="02000000000000000000" pitchFamily="2" charset="0"/>
            </a:endParaRPr>
          </a:p>
          <a:p>
            <a:pPr marL="342900" indent="-342900" algn="just">
              <a:buFont typeface="Arial" panose="020B0604020202020204" pitchFamily="34" charset="0"/>
              <a:buChar char="•"/>
            </a:pPr>
            <a:endParaRPr lang="fr-CH" sz="2000">
              <a:solidFill>
                <a:schemeClr val="tx1"/>
              </a:solidFill>
              <a:latin typeface="Fira Sans Light" panose="020B0403050000020004" pitchFamily="34" charset="0"/>
              <a:ea typeface="Roboto" panose="02000000000000000000" pitchFamily="2" charset="0"/>
            </a:endParaRPr>
          </a:p>
          <a:p>
            <a:pPr marL="342900" indent="-342900" algn="just">
              <a:buFont typeface="Arial" panose="020B0604020202020204" pitchFamily="34" charset="0"/>
              <a:buChar char="•"/>
            </a:pPr>
            <a:endParaRPr lang="fr-CH" sz="2000">
              <a:solidFill>
                <a:schemeClr val="tx1"/>
              </a:solidFill>
              <a:latin typeface="Fira Sans Light" panose="020B0403050000020004" pitchFamily="34" charset="0"/>
              <a:ea typeface="Roboto" panose="02000000000000000000" pitchFamily="2" charset="0"/>
            </a:endParaRPr>
          </a:p>
          <a:p>
            <a:pPr marL="342900" indent="-342900">
              <a:buFont typeface="Arial" panose="020B0604020202020204" pitchFamily="34" charset="0"/>
              <a:buChar char="•"/>
            </a:pPr>
            <a:r>
              <a:rPr lang="fr-CH" sz="2000">
                <a:solidFill>
                  <a:schemeClr val="tx1"/>
                </a:solidFill>
                <a:latin typeface="Fira Sans Light" panose="020B0403050000020004" pitchFamily="34" charset="0"/>
                <a:ea typeface="Roboto"/>
                <a:cs typeface="Roboto"/>
              </a:rPr>
              <a:t>Les populations qui contribuent le </a:t>
            </a:r>
            <a:r>
              <a:rPr lang="fr-CH" sz="2000">
                <a:solidFill>
                  <a:schemeClr val="tx1"/>
                </a:solidFill>
                <a:latin typeface="Fira Sans Medium" panose="020B0603050000020004" pitchFamily="34" charset="0"/>
                <a:ea typeface="Roboto"/>
                <a:cs typeface="Roboto"/>
              </a:rPr>
              <a:t>MOINS</a:t>
            </a:r>
            <a:r>
              <a:rPr lang="fr-CH" sz="2000">
                <a:solidFill>
                  <a:schemeClr val="tx1"/>
                </a:solidFill>
                <a:latin typeface="Fira Sans Light" panose="020B0403050000020004" pitchFamily="34" charset="0"/>
                <a:ea typeface="Roboto"/>
                <a:cs typeface="Roboto"/>
              </a:rPr>
              <a:t> à la crise climatique sont les </a:t>
            </a:r>
            <a:r>
              <a:rPr lang="fr-CH" sz="2000">
                <a:solidFill>
                  <a:schemeClr val="tx1"/>
                </a:solidFill>
                <a:latin typeface="Fira Sans Medium" panose="020B0603050000020004" pitchFamily="34" charset="0"/>
                <a:ea typeface="Roboto"/>
                <a:cs typeface="Roboto"/>
              </a:rPr>
              <a:t>PLUS</a:t>
            </a:r>
            <a:r>
              <a:rPr lang="fr-CH" sz="2000">
                <a:solidFill>
                  <a:schemeClr val="tx1"/>
                </a:solidFill>
                <a:latin typeface="Fira Sans Light" panose="020B0403050000020004" pitchFamily="34" charset="0"/>
                <a:ea typeface="Roboto"/>
                <a:cs typeface="Roboto"/>
              </a:rPr>
              <a:t> vulnérables à ses effets. L'impact pour les personnes précarisées est disproportionné. </a:t>
            </a:r>
          </a:p>
        </p:txBody>
      </p:sp>
      <p:sp>
        <p:nvSpPr>
          <p:cNvPr id="3" name="Titre 2">
            <a:extLst>
              <a:ext uri="{FF2B5EF4-FFF2-40B4-BE49-F238E27FC236}">
                <a16:creationId xmlns:a16="http://schemas.microsoft.com/office/drawing/2014/main" id="{AE0504CE-3CC8-43FF-ECE7-0B32E4DE3232}"/>
              </a:ext>
            </a:extLst>
          </p:cNvPr>
          <p:cNvSpPr>
            <a:spLocks noGrp="1"/>
          </p:cNvSpPr>
          <p:nvPr>
            <p:ph type="title"/>
          </p:nvPr>
        </p:nvSpPr>
        <p:spPr>
          <a:xfrm>
            <a:off x="477836" y="301093"/>
            <a:ext cx="6099525" cy="855663"/>
          </a:xfrm>
        </p:spPr>
        <p:txBody>
          <a:bodyPr>
            <a:normAutofit/>
          </a:bodyPr>
          <a:lstStyle/>
          <a:p>
            <a:r>
              <a:rPr lang="fr-CH" sz="2400" b="1" i="0">
                <a:solidFill>
                  <a:srgbClr val="E00034"/>
                </a:solidFill>
                <a:latin typeface="Arial"/>
                <a:cs typeface="Arial"/>
              </a:rPr>
              <a:t>MOINS </a:t>
            </a:r>
            <a:r>
              <a:rPr lang="fr-CH" sz="2400" b="1" i="0">
                <a:solidFill>
                  <a:srgbClr val="E00032"/>
                </a:solidFill>
                <a:latin typeface="Arial"/>
                <a:cs typeface="Arial"/>
              </a:rPr>
              <a:t>RESPONSABLES</a:t>
            </a:r>
            <a:r>
              <a:rPr lang="fr-CH" sz="2400" b="1" i="0">
                <a:solidFill>
                  <a:srgbClr val="E00034"/>
                </a:solidFill>
                <a:latin typeface="Arial"/>
                <a:cs typeface="Arial"/>
              </a:rPr>
              <a:t>,</a:t>
            </a:r>
            <a:r>
              <a:rPr lang="fr-CH" sz="2400" b="1" i="0">
                <a:solidFill>
                  <a:schemeClr val="tx1"/>
                </a:solidFill>
                <a:latin typeface="Arial"/>
                <a:cs typeface="Arial"/>
              </a:rPr>
              <a:t> </a:t>
            </a:r>
            <a:br>
              <a:rPr lang="fr-CH" sz="2400" b="1" i="0">
                <a:solidFill>
                  <a:schemeClr val="tx1"/>
                </a:solidFill>
                <a:latin typeface="Arial"/>
                <a:cs typeface="Arial"/>
              </a:rPr>
            </a:br>
            <a:r>
              <a:rPr lang="fr-CH" sz="2400" b="1" i="0">
                <a:solidFill>
                  <a:schemeClr val="tx1"/>
                </a:solidFill>
                <a:latin typeface="Arial"/>
                <a:cs typeface="Arial"/>
              </a:rPr>
              <a:t>PLUS AFFECTÉES</a:t>
            </a:r>
            <a:endParaRPr lang="fr-CH" sz="2400" i="0">
              <a:solidFill>
                <a:schemeClr val="tx1"/>
              </a:solidFill>
              <a:latin typeface="Arial"/>
              <a:cs typeface="Arial"/>
            </a:endParaRPr>
          </a:p>
        </p:txBody>
      </p:sp>
      <p:grpSp>
        <p:nvGrpSpPr>
          <p:cNvPr id="27" name="Groupe 26">
            <a:extLst>
              <a:ext uri="{FF2B5EF4-FFF2-40B4-BE49-F238E27FC236}">
                <a16:creationId xmlns:a16="http://schemas.microsoft.com/office/drawing/2014/main" id="{6C90D521-9B93-887B-CDDF-2DC8751BB89A}"/>
              </a:ext>
            </a:extLst>
          </p:cNvPr>
          <p:cNvGrpSpPr/>
          <p:nvPr/>
        </p:nvGrpSpPr>
        <p:grpSpPr>
          <a:xfrm>
            <a:off x="2921486" y="3616285"/>
            <a:ext cx="3068874" cy="544257"/>
            <a:chOff x="3037562" y="3043508"/>
            <a:chExt cx="3068874" cy="544257"/>
          </a:xfrm>
        </p:grpSpPr>
        <p:pic>
          <p:nvPicPr>
            <p:cNvPr id="21" name="Graphique 20" descr="Homme avec un remplissage uni">
              <a:extLst>
                <a:ext uri="{FF2B5EF4-FFF2-40B4-BE49-F238E27FC236}">
                  <a16:creationId xmlns:a16="http://schemas.microsoft.com/office/drawing/2014/main" id="{F1B7D788-DD45-A648-8A25-A6DB123E2B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37562" y="3050290"/>
              <a:ext cx="574932" cy="537475"/>
            </a:xfrm>
            <a:prstGeom prst="rect">
              <a:avLst/>
            </a:prstGeom>
          </p:spPr>
        </p:pic>
        <p:pic>
          <p:nvPicPr>
            <p:cNvPr id="13" name="Graphique 12" descr="Homme avec un remplissage uni">
              <a:extLst>
                <a:ext uri="{FF2B5EF4-FFF2-40B4-BE49-F238E27FC236}">
                  <a16:creationId xmlns:a16="http://schemas.microsoft.com/office/drawing/2014/main" id="{5756D105-01B4-4A39-8918-CAFA473A75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78380" y="3049644"/>
              <a:ext cx="574932" cy="537475"/>
            </a:xfrm>
            <a:prstGeom prst="rect">
              <a:avLst/>
            </a:prstGeom>
          </p:spPr>
        </p:pic>
        <p:pic>
          <p:nvPicPr>
            <p:cNvPr id="14" name="Graphique 13" descr="Homme avec un remplissage uni">
              <a:extLst>
                <a:ext uri="{FF2B5EF4-FFF2-40B4-BE49-F238E27FC236}">
                  <a16:creationId xmlns:a16="http://schemas.microsoft.com/office/drawing/2014/main" id="{9E3E8F1F-3675-10B9-7259-E27F5CA830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25027" y="3050290"/>
              <a:ext cx="574932" cy="537475"/>
            </a:xfrm>
            <a:prstGeom prst="rect">
              <a:avLst/>
            </a:prstGeom>
          </p:spPr>
        </p:pic>
        <p:pic>
          <p:nvPicPr>
            <p:cNvPr id="15" name="Graphique 14" descr="Homme avec un remplissage uni">
              <a:extLst>
                <a:ext uri="{FF2B5EF4-FFF2-40B4-BE49-F238E27FC236}">
                  <a16:creationId xmlns:a16="http://schemas.microsoft.com/office/drawing/2014/main" id="{0F3F30E2-3753-6845-7E0C-FB6FE87385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12493" y="3048997"/>
              <a:ext cx="574932" cy="537475"/>
            </a:xfrm>
            <a:prstGeom prst="rect">
              <a:avLst/>
            </a:prstGeom>
          </p:spPr>
        </p:pic>
        <p:pic>
          <p:nvPicPr>
            <p:cNvPr id="16" name="Graphique 15" descr="Homme avec un remplissage uni">
              <a:extLst>
                <a:ext uri="{FF2B5EF4-FFF2-40B4-BE49-F238E27FC236}">
                  <a16:creationId xmlns:a16="http://schemas.microsoft.com/office/drawing/2014/main" id="{B574E1FE-9B49-EA37-BFE3-AC83066049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27409" y="3049644"/>
              <a:ext cx="574932" cy="537475"/>
            </a:xfrm>
            <a:prstGeom prst="rect">
              <a:avLst/>
            </a:prstGeom>
          </p:spPr>
        </p:pic>
        <p:pic>
          <p:nvPicPr>
            <p:cNvPr id="17" name="Graphique 16" descr="Homme avec un remplissage uni">
              <a:extLst>
                <a:ext uri="{FF2B5EF4-FFF2-40B4-BE49-F238E27FC236}">
                  <a16:creationId xmlns:a16="http://schemas.microsoft.com/office/drawing/2014/main" id="{57F4EAC5-7A9E-0F22-0607-5334D0EBEA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52894" y="3044640"/>
              <a:ext cx="574932" cy="537475"/>
            </a:xfrm>
            <a:prstGeom prst="rect">
              <a:avLst/>
            </a:prstGeom>
          </p:spPr>
        </p:pic>
        <p:pic>
          <p:nvPicPr>
            <p:cNvPr id="18" name="Graphique 17" descr="Homme avec un remplissage uni">
              <a:extLst>
                <a:ext uri="{FF2B5EF4-FFF2-40B4-BE49-F238E27FC236}">
                  <a16:creationId xmlns:a16="http://schemas.microsoft.com/office/drawing/2014/main" id="{CC7093DE-E3CA-8A9B-014B-FC8A3AB053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49219" y="3049644"/>
              <a:ext cx="574932" cy="537475"/>
            </a:xfrm>
            <a:prstGeom prst="rect">
              <a:avLst/>
            </a:prstGeom>
          </p:spPr>
        </p:pic>
        <p:pic>
          <p:nvPicPr>
            <p:cNvPr id="19" name="Graphique 18" descr="Homme avec un remplissage uni">
              <a:extLst>
                <a:ext uri="{FF2B5EF4-FFF2-40B4-BE49-F238E27FC236}">
                  <a16:creationId xmlns:a16="http://schemas.microsoft.com/office/drawing/2014/main" id="{B2CDE1C2-4BF8-277E-7036-20205D2E93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74705" y="3046576"/>
              <a:ext cx="574932" cy="537475"/>
            </a:xfrm>
            <a:prstGeom prst="rect">
              <a:avLst/>
            </a:prstGeom>
          </p:spPr>
        </p:pic>
        <p:pic>
          <p:nvPicPr>
            <p:cNvPr id="20" name="Graphique 19" descr="Homme avec un remplissage uni">
              <a:extLst>
                <a:ext uri="{FF2B5EF4-FFF2-40B4-BE49-F238E27FC236}">
                  <a16:creationId xmlns:a16="http://schemas.microsoft.com/office/drawing/2014/main" id="{33A7EE00-3A9C-901F-F9E5-7FED417510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05371" y="3045769"/>
              <a:ext cx="574932" cy="537475"/>
            </a:xfrm>
            <a:prstGeom prst="rect">
              <a:avLst/>
            </a:prstGeom>
          </p:spPr>
        </p:pic>
        <p:pic>
          <p:nvPicPr>
            <p:cNvPr id="22" name="Graphique 21" descr="Homme avec un remplissage uni">
              <a:extLst>
                <a:ext uri="{FF2B5EF4-FFF2-40B4-BE49-F238E27FC236}">
                  <a16:creationId xmlns:a16="http://schemas.microsoft.com/office/drawing/2014/main" id="{D1CE16AE-B725-6D29-7469-1B1FE51A4D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31504" y="3043508"/>
              <a:ext cx="574932" cy="537475"/>
            </a:xfrm>
            <a:prstGeom prst="rect">
              <a:avLst/>
            </a:prstGeom>
          </p:spPr>
        </p:pic>
      </p:grpSp>
      <p:sp>
        <p:nvSpPr>
          <p:cNvPr id="5" name="Inhaltsplatzhalter 1">
            <a:extLst>
              <a:ext uri="{FF2B5EF4-FFF2-40B4-BE49-F238E27FC236}">
                <a16:creationId xmlns:a16="http://schemas.microsoft.com/office/drawing/2014/main" id="{361817C7-FFE5-8AAF-3798-5F1944B65515}"/>
              </a:ext>
            </a:extLst>
          </p:cNvPr>
          <p:cNvSpPr txBox="1">
            <a:spLocks noChangeArrowheads="1"/>
          </p:cNvSpPr>
          <p:nvPr/>
        </p:nvSpPr>
        <p:spPr bwMode="auto">
          <a:xfrm>
            <a:off x="477836" y="6125107"/>
            <a:ext cx="818832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spcBef>
                <a:spcPts val="1200"/>
              </a:spcBef>
              <a:buFont typeface="Arial" panose="020B0604020202020204" pitchFamily="34" charset="0"/>
              <a:defRPr sz="2400">
                <a:solidFill>
                  <a:schemeClr val="tx1"/>
                </a:solidFill>
                <a:latin typeface="Arial" panose="020B0604020202020204" pitchFamily="34" charset="0"/>
              </a:defRPr>
            </a:lvl1pPr>
            <a:lvl2pPr marL="287338" indent="-287338">
              <a:spcBef>
                <a:spcPts val="1200"/>
              </a:spcBef>
              <a:buFont typeface="Arial" panose="020B0604020202020204" pitchFamily="34" charset="0"/>
              <a:buChar char="‒"/>
              <a:defRPr sz="2400">
                <a:solidFill>
                  <a:schemeClr val="tx1"/>
                </a:solidFill>
                <a:latin typeface="Arial" panose="020B0604020202020204" pitchFamily="34" charset="0"/>
              </a:defRPr>
            </a:lvl2pPr>
            <a:lvl3pPr marL="574675" indent="-287338">
              <a:spcBef>
                <a:spcPts val="1200"/>
              </a:spcBef>
              <a:buFont typeface="Arial" panose="020B0604020202020204" pitchFamily="34" charset="0"/>
              <a:buChar char="‒"/>
              <a:defRPr sz="2400">
                <a:solidFill>
                  <a:schemeClr val="tx1"/>
                </a:solidFill>
                <a:latin typeface="Arial" panose="020B0604020202020204" pitchFamily="34" charset="0"/>
              </a:defRPr>
            </a:lvl3pPr>
            <a:lvl4pPr marL="863600" indent="-287338">
              <a:spcBef>
                <a:spcPts val="1200"/>
              </a:spcBef>
              <a:buFont typeface="Arial" panose="020B0604020202020204" pitchFamily="34" charset="0"/>
              <a:buChar char="‒"/>
              <a:defRPr sz="2400">
                <a:solidFill>
                  <a:schemeClr val="tx1"/>
                </a:solidFill>
                <a:latin typeface="Arial" panose="020B0604020202020204" pitchFamily="34" charset="0"/>
              </a:defRPr>
            </a:lvl4pPr>
            <a:lvl5pPr marL="1150938" indent="-287338">
              <a:spcBef>
                <a:spcPts val="1200"/>
              </a:spcBef>
              <a:buFont typeface="Arial" panose="020B0604020202020204" pitchFamily="34" charset="0"/>
              <a:buChar char="‒"/>
              <a:defRPr sz="2400">
                <a:solidFill>
                  <a:schemeClr val="tx1"/>
                </a:solidFill>
                <a:latin typeface="Arial" panose="020B0604020202020204" pitchFamily="34" charset="0"/>
              </a:defRPr>
            </a:lvl5pPr>
            <a:lvl6pPr marL="1608138" indent="-287338" eaLnBrk="0" fontAlgn="base" hangingPunct="0">
              <a:spcBef>
                <a:spcPts val="1200"/>
              </a:spcBef>
              <a:spcAft>
                <a:spcPct val="0"/>
              </a:spcAft>
              <a:buFont typeface="Arial" panose="020B0604020202020204" pitchFamily="34" charset="0"/>
              <a:buChar char="‒"/>
              <a:defRPr sz="2400">
                <a:solidFill>
                  <a:schemeClr val="tx1"/>
                </a:solidFill>
                <a:latin typeface="Arial" panose="020B0604020202020204" pitchFamily="34" charset="0"/>
              </a:defRPr>
            </a:lvl6pPr>
            <a:lvl7pPr marL="2065338" indent="-287338" eaLnBrk="0" fontAlgn="base" hangingPunct="0">
              <a:spcBef>
                <a:spcPts val="1200"/>
              </a:spcBef>
              <a:spcAft>
                <a:spcPct val="0"/>
              </a:spcAft>
              <a:buFont typeface="Arial" panose="020B0604020202020204" pitchFamily="34" charset="0"/>
              <a:buChar char="‒"/>
              <a:defRPr sz="2400">
                <a:solidFill>
                  <a:schemeClr val="tx1"/>
                </a:solidFill>
                <a:latin typeface="Arial" panose="020B0604020202020204" pitchFamily="34" charset="0"/>
              </a:defRPr>
            </a:lvl7pPr>
            <a:lvl8pPr marL="2522538" indent="-287338" eaLnBrk="0" fontAlgn="base" hangingPunct="0">
              <a:spcBef>
                <a:spcPts val="1200"/>
              </a:spcBef>
              <a:spcAft>
                <a:spcPct val="0"/>
              </a:spcAft>
              <a:buFont typeface="Arial" panose="020B0604020202020204" pitchFamily="34" charset="0"/>
              <a:buChar char="‒"/>
              <a:defRPr sz="2400">
                <a:solidFill>
                  <a:schemeClr val="tx1"/>
                </a:solidFill>
                <a:latin typeface="Arial" panose="020B0604020202020204" pitchFamily="34" charset="0"/>
              </a:defRPr>
            </a:lvl8pPr>
            <a:lvl9pPr marL="2979738" indent="-287338" eaLnBrk="0" fontAlgn="base" hangingPunct="0">
              <a:spcBef>
                <a:spcPts val="1200"/>
              </a:spcBef>
              <a:spcAft>
                <a:spcPct val="0"/>
              </a:spcAft>
              <a:buFont typeface="Arial" panose="020B0604020202020204" pitchFamily="34" charset="0"/>
              <a:buChar char="‒"/>
              <a:defRPr sz="2400">
                <a:solidFill>
                  <a:schemeClr val="tx1"/>
                </a:solidFill>
                <a:latin typeface="Arial" panose="020B0604020202020204" pitchFamily="34" charset="0"/>
              </a:defRPr>
            </a:lvl9pPr>
          </a:lstStyle>
          <a:p>
            <a:pPr algn="ctr"/>
            <a:r>
              <a:rPr lang="de-CH" altLang="de-DE" sz="1400">
                <a:latin typeface="Fira Sans Light"/>
              </a:rPr>
              <a:t>Source : </a:t>
            </a:r>
            <a:r>
              <a:rPr lang="de-CH" altLang="de-DE" sz="1400">
                <a:latin typeface="Fira Sans Light"/>
                <a:cs typeface="Calibri"/>
              </a:rPr>
              <a:t>Organisation </a:t>
            </a:r>
            <a:r>
              <a:rPr lang="de-CH" altLang="de-DE" sz="1400" err="1">
                <a:latin typeface="Fira Sans Light"/>
                <a:cs typeface="Calibri"/>
              </a:rPr>
              <a:t>Météorologique</a:t>
            </a:r>
            <a:r>
              <a:rPr lang="de-CH" altLang="de-DE" sz="1400">
                <a:latin typeface="Fira Sans Light"/>
                <a:cs typeface="Calibri"/>
              </a:rPr>
              <a:t> </a:t>
            </a:r>
            <a:r>
              <a:rPr lang="de-CH" altLang="de-DE" sz="1400" err="1">
                <a:latin typeface="Fira Sans Light"/>
                <a:cs typeface="Calibri"/>
              </a:rPr>
              <a:t>Mondiale</a:t>
            </a:r>
            <a:endParaRPr lang="fr-FR" altLang="de-DE" sz="1400" err="1">
              <a:latin typeface="Fira Sans Light" panose="020B0403050000020004" pitchFamily="34" charset="0"/>
            </a:endParaRPr>
          </a:p>
        </p:txBody>
      </p:sp>
    </p:spTree>
    <p:extLst>
      <p:ext uri="{BB962C8B-B14F-4D97-AF65-F5344CB8AC3E}">
        <p14:creationId xmlns:p14="http://schemas.microsoft.com/office/powerpoint/2010/main" val="1060045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017FE1D6-27C2-0EE2-DB5D-EFD2C282F01D}"/>
              </a:ext>
            </a:extLst>
          </p:cNvPr>
          <p:cNvSpPr txBox="1">
            <a:spLocks/>
          </p:cNvSpPr>
          <p:nvPr/>
        </p:nvSpPr>
        <p:spPr>
          <a:xfrm>
            <a:off x="822788" y="952661"/>
            <a:ext cx="6043312" cy="855663"/>
          </a:xfrm>
          <a:prstGeom prst="rect">
            <a:avLst/>
          </a:prstGeom>
        </p:spPr>
        <p:txBody>
          <a:bodyPr vert="horz" lIns="91440" tIns="45720" rIns="91440" bIns="45720" rtlCol="0" anchor="ctr">
            <a:normAutofit/>
          </a:bodyPr>
          <a:lstStyle>
            <a:lvl1pPr algn="l" rtl="0" eaLnBrk="0" fontAlgn="base" hangingPunct="0">
              <a:spcBef>
                <a:spcPct val="0"/>
              </a:spcBef>
              <a:spcAft>
                <a:spcPct val="0"/>
              </a:spcAft>
              <a:defRPr sz="2800" i="1" kern="1200">
                <a:solidFill>
                  <a:srgbClr val="E20000"/>
                </a:solidFill>
                <a:latin typeface="Arial" pitchFamily="34" charset="0"/>
                <a:ea typeface="+mj-ea"/>
                <a:cs typeface="Arial" pitchFamily="34" charset="0"/>
              </a:defRPr>
            </a:lvl1pPr>
            <a:lvl2pPr algn="r" rtl="0" eaLnBrk="0" fontAlgn="base" hangingPunct="0">
              <a:spcBef>
                <a:spcPct val="0"/>
              </a:spcBef>
              <a:spcAft>
                <a:spcPct val="0"/>
              </a:spcAft>
              <a:defRPr sz="2800" i="1">
                <a:solidFill>
                  <a:srgbClr val="E20000"/>
                </a:solidFill>
                <a:latin typeface="Arial" charset="0"/>
                <a:cs typeface="Arial" charset="0"/>
              </a:defRPr>
            </a:lvl2pPr>
            <a:lvl3pPr algn="r" rtl="0" eaLnBrk="0" fontAlgn="base" hangingPunct="0">
              <a:spcBef>
                <a:spcPct val="0"/>
              </a:spcBef>
              <a:spcAft>
                <a:spcPct val="0"/>
              </a:spcAft>
              <a:defRPr sz="2800" i="1">
                <a:solidFill>
                  <a:srgbClr val="E20000"/>
                </a:solidFill>
                <a:latin typeface="Arial" charset="0"/>
                <a:cs typeface="Arial" charset="0"/>
              </a:defRPr>
            </a:lvl3pPr>
            <a:lvl4pPr algn="r" rtl="0" eaLnBrk="0" fontAlgn="base" hangingPunct="0">
              <a:spcBef>
                <a:spcPct val="0"/>
              </a:spcBef>
              <a:spcAft>
                <a:spcPct val="0"/>
              </a:spcAft>
              <a:defRPr sz="2800" i="1">
                <a:solidFill>
                  <a:srgbClr val="E20000"/>
                </a:solidFill>
                <a:latin typeface="Arial" charset="0"/>
                <a:cs typeface="Arial" charset="0"/>
              </a:defRPr>
            </a:lvl4pPr>
            <a:lvl5pPr algn="r" rtl="0" eaLnBrk="0" fontAlgn="base" hangingPunct="0">
              <a:spcBef>
                <a:spcPct val="0"/>
              </a:spcBef>
              <a:spcAft>
                <a:spcPct val="0"/>
              </a:spcAft>
              <a:defRPr sz="2800" i="1">
                <a:solidFill>
                  <a:srgbClr val="E20000"/>
                </a:solidFill>
                <a:latin typeface="Arial" charset="0"/>
                <a:cs typeface="Arial" charset="0"/>
              </a:defRPr>
            </a:lvl5pPr>
            <a:lvl6pPr marL="457200" algn="r" rtl="0" fontAlgn="base">
              <a:spcBef>
                <a:spcPct val="0"/>
              </a:spcBef>
              <a:spcAft>
                <a:spcPct val="0"/>
              </a:spcAft>
              <a:defRPr sz="2800" i="1">
                <a:solidFill>
                  <a:srgbClr val="E20000"/>
                </a:solidFill>
                <a:latin typeface="Arial" charset="0"/>
                <a:cs typeface="Arial" charset="0"/>
              </a:defRPr>
            </a:lvl6pPr>
            <a:lvl7pPr marL="914400" algn="r" rtl="0" fontAlgn="base">
              <a:spcBef>
                <a:spcPct val="0"/>
              </a:spcBef>
              <a:spcAft>
                <a:spcPct val="0"/>
              </a:spcAft>
              <a:defRPr sz="2800" i="1">
                <a:solidFill>
                  <a:srgbClr val="E20000"/>
                </a:solidFill>
                <a:latin typeface="Arial" charset="0"/>
                <a:cs typeface="Arial" charset="0"/>
              </a:defRPr>
            </a:lvl7pPr>
            <a:lvl8pPr marL="1371600" algn="r" rtl="0" fontAlgn="base">
              <a:spcBef>
                <a:spcPct val="0"/>
              </a:spcBef>
              <a:spcAft>
                <a:spcPct val="0"/>
              </a:spcAft>
              <a:defRPr sz="2800" i="1">
                <a:solidFill>
                  <a:srgbClr val="E20000"/>
                </a:solidFill>
                <a:latin typeface="Arial" charset="0"/>
                <a:cs typeface="Arial" charset="0"/>
              </a:defRPr>
            </a:lvl8pPr>
            <a:lvl9pPr marL="1828800" algn="r" rtl="0" fontAlgn="base">
              <a:spcBef>
                <a:spcPct val="0"/>
              </a:spcBef>
              <a:spcAft>
                <a:spcPct val="0"/>
              </a:spcAft>
              <a:defRPr sz="2800" i="1">
                <a:solidFill>
                  <a:srgbClr val="E20000"/>
                </a:solidFill>
                <a:latin typeface="Arial" charset="0"/>
                <a:cs typeface="Arial" charset="0"/>
              </a:defRPr>
            </a:lvl9pPr>
          </a:lstStyle>
          <a:p>
            <a:endParaRPr lang="fr-CH" sz="2700" i="0">
              <a:latin typeface="Roboto bold" panose="02000000000000000000" pitchFamily="2" charset="0"/>
            </a:endParaRPr>
          </a:p>
        </p:txBody>
      </p:sp>
      <p:sp>
        <p:nvSpPr>
          <p:cNvPr id="5" name="Titre 4">
            <a:extLst>
              <a:ext uri="{FF2B5EF4-FFF2-40B4-BE49-F238E27FC236}">
                <a16:creationId xmlns:a16="http://schemas.microsoft.com/office/drawing/2014/main" id="{235436A1-87EE-3F70-E2D0-F7B61F9B44E3}"/>
              </a:ext>
            </a:extLst>
          </p:cNvPr>
          <p:cNvSpPr>
            <a:spLocks noGrp="1"/>
          </p:cNvSpPr>
          <p:nvPr>
            <p:ph type="title"/>
          </p:nvPr>
        </p:nvSpPr>
        <p:spPr>
          <a:xfrm>
            <a:off x="477836" y="403228"/>
            <a:ext cx="7886085" cy="855663"/>
          </a:xfrm>
        </p:spPr>
        <p:txBody>
          <a:bodyPr>
            <a:noAutofit/>
          </a:bodyPr>
          <a:lstStyle/>
          <a:p>
            <a:r>
              <a:rPr lang="fr-CH" sz="2400" b="1" i="0">
                <a:solidFill>
                  <a:srgbClr val="E00034"/>
                </a:solidFill>
                <a:latin typeface="+mn-lt"/>
                <a:ea typeface="Roboto bold"/>
                <a:cs typeface="Arial"/>
              </a:rPr>
              <a:t>LA GRANDE INJUSTICE</a:t>
            </a:r>
            <a:endParaRPr lang="fr-CH" sz="2400" b="1">
              <a:solidFill>
                <a:srgbClr val="E00034"/>
              </a:solidFill>
              <a:latin typeface="+mn-lt"/>
              <a:ea typeface="Roboto bold"/>
              <a:cs typeface="Arial"/>
            </a:endParaRPr>
          </a:p>
        </p:txBody>
      </p:sp>
      <p:pic>
        <p:nvPicPr>
          <p:cNvPr id="12" name="Image 11">
            <a:extLst>
              <a:ext uri="{FF2B5EF4-FFF2-40B4-BE49-F238E27FC236}">
                <a16:creationId xmlns:a16="http://schemas.microsoft.com/office/drawing/2014/main" id="{7D1B59E7-98C0-CC8F-8803-CCCE980BB16D}"/>
              </a:ext>
            </a:extLst>
          </p:cNvPr>
          <p:cNvPicPr>
            <a:picLocks noChangeAspect="1"/>
          </p:cNvPicPr>
          <p:nvPr/>
        </p:nvPicPr>
        <p:blipFill>
          <a:blip r:embed="rId3"/>
          <a:stretch>
            <a:fillRect/>
          </a:stretch>
        </p:blipFill>
        <p:spPr>
          <a:xfrm>
            <a:off x="591237" y="1380492"/>
            <a:ext cx="7961526" cy="4838914"/>
          </a:xfrm>
          <a:prstGeom prst="rect">
            <a:avLst/>
          </a:prstGeom>
        </p:spPr>
      </p:pic>
      <p:sp>
        <p:nvSpPr>
          <p:cNvPr id="11268" name="Inhaltsplatzhalter 1">
            <a:extLst>
              <a:ext uri="{FF2B5EF4-FFF2-40B4-BE49-F238E27FC236}">
                <a16:creationId xmlns:a16="http://schemas.microsoft.com/office/drawing/2014/main" id="{6245E352-238A-4FA7-90AB-E0036C8C88B6}"/>
              </a:ext>
            </a:extLst>
          </p:cNvPr>
          <p:cNvSpPr txBox="1">
            <a:spLocks noChangeArrowheads="1"/>
          </p:cNvSpPr>
          <p:nvPr/>
        </p:nvSpPr>
        <p:spPr bwMode="auto">
          <a:xfrm>
            <a:off x="477836" y="6125107"/>
            <a:ext cx="818832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1200"/>
              </a:spcBef>
              <a:buFont typeface="Arial" panose="020B0604020202020204" pitchFamily="34" charset="0"/>
              <a:defRPr sz="2400">
                <a:solidFill>
                  <a:schemeClr val="tx1"/>
                </a:solidFill>
                <a:latin typeface="Arial" panose="020B0604020202020204" pitchFamily="34" charset="0"/>
              </a:defRPr>
            </a:lvl1pPr>
            <a:lvl2pPr marL="287338" indent="-287338">
              <a:spcBef>
                <a:spcPts val="1200"/>
              </a:spcBef>
              <a:buFont typeface="Arial" panose="020B0604020202020204" pitchFamily="34" charset="0"/>
              <a:buChar char="‒"/>
              <a:defRPr sz="2400">
                <a:solidFill>
                  <a:schemeClr val="tx1"/>
                </a:solidFill>
                <a:latin typeface="Arial" panose="020B0604020202020204" pitchFamily="34" charset="0"/>
              </a:defRPr>
            </a:lvl2pPr>
            <a:lvl3pPr marL="574675" indent="-287338">
              <a:spcBef>
                <a:spcPts val="1200"/>
              </a:spcBef>
              <a:buFont typeface="Arial" panose="020B0604020202020204" pitchFamily="34" charset="0"/>
              <a:buChar char="‒"/>
              <a:defRPr sz="2400">
                <a:solidFill>
                  <a:schemeClr val="tx1"/>
                </a:solidFill>
                <a:latin typeface="Arial" panose="020B0604020202020204" pitchFamily="34" charset="0"/>
              </a:defRPr>
            </a:lvl3pPr>
            <a:lvl4pPr marL="863600" indent="-287338">
              <a:spcBef>
                <a:spcPts val="1200"/>
              </a:spcBef>
              <a:buFont typeface="Arial" panose="020B0604020202020204" pitchFamily="34" charset="0"/>
              <a:buChar char="‒"/>
              <a:defRPr sz="2400">
                <a:solidFill>
                  <a:schemeClr val="tx1"/>
                </a:solidFill>
                <a:latin typeface="Arial" panose="020B0604020202020204" pitchFamily="34" charset="0"/>
              </a:defRPr>
            </a:lvl4pPr>
            <a:lvl5pPr marL="1150938" indent="-287338">
              <a:spcBef>
                <a:spcPts val="1200"/>
              </a:spcBef>
              <a:buFont typeface="Arial" panose="020B0604020202020204" pitchFamily="34" charset="0"/>
              <a:buChar char="‒"/>
              <a:defRPr sz="2400">
                <a:solidFill>
                  <a:schemeClr val="tx1"/>
                </a:solidFill>
                <a:latin typeface="Arial" panose="020B0604020202020204" pitchFamily="34" charset="0"/>
              </a:defRPr>
            </a:lvl5pPr>
            <a:lvl6pPr marL="1608138" indent="-287338" eaLnBrk="0" fontAlgn="base" hangingPunct="0">
              <a:spcBef>
                <a:spcPts val="1200"/>
              </a:spcBef>
              <a:spcAft>
                <a:spcPct val="0"/>
              </a:spcAft>
              <a:buFont typeface="Arial" panose="020B0604020202020204" pitchFamily="34" charset="0"/>
              <a:buChar char="‒"/>
              <a:defRPr sz="2400">
                <a:solidFill>
                  <a:schemeClr val="tx1"/>
                </a:solidFill>
                <a:latin typeface="Arial" panose="020B0604020202020204" pitchFamily="34" charset="0"/>
              </a:defRPr>
            </a:lvl6pPr>
            <a:lvl7pPr marL="2065338" indent="-287338" eaLnBrk="0" fontAlgn="base" hangingPunct="0">
              <a:spcBef>
                <a:spcPts val="1200"/>
              </a:spcBef>
              <a:spcAft>
                <a:spcPct val="0"/>
              </a:spcAft>
              <a:buFont typeface="Arial" panose="020B0604020202020204" pitchFamily="34" charset="0"/>
              <a:buChar char="‒"/>
              <a:defRPr sz="2400">
                <a:solidFill>
                  <a:schemeClr val="tx1"/>
                </a:solidFill>
                <a:latin typeface="Arial" panose="020B0604020202020204" pitchFamily="34" charset="0"/>
              </a:defRPr>
            </a:lvl7pPr>
            <a:lvl8pPr marL="2522538" indent="-287338" eaLnBrk="0" fontAlgn="base" hangingPunct="0">
              <a:spcBef>
                <a:spcPts val="1200"/>
              </a:spcBef>
              <a:spcAft>
                <a:spcPct val="0"/>
              </a:spcAft>
              <a:buFont typeface="Arial" panose="020B0604020202020204" pitchFamily="34" charset="0"/>
              <a:buChar char="‒"/>
              <a:defRPr sz="2400">
                <a:solidFill>
                  <a:schemeClr val="tx1"/>
                </a:solidFill>
                <a:latin typeface="Arial" panose="020B0604020202020204" pitchFamily="34" charset="0"/>
              </a:defRPr>
            </a:lvl8pPr>
            <a:lvl9pPr marL="2979738" indent="-287338" eaLnBrk="0" fontAlgn="base" hangingPunct="0">
              <a:spcBef>
                <a:spcPts val="1200"/>
              </a:spcBef>
              <a:spcAft>
                <a:spcPct val="0"/>
              </a:spcAft>
              <a:buFont typeface="Arial" panose="020B0604020202020204" pitchFamily="34" charset="0"/>
              <a:buChar char="‒"/>
              <a:defRPr sz="2400">
                <a:solidFill>
                  <a:schemeClr val="tx1"/>
                </a:solidFill>
                <a:latin typeface="Arial" panose="020B0604020202020204" pitchFamily="34" charset="0"/>
              </a:defRPr>
            </a:lvl9pPr>
          </a:lstStyle>
          <a:p>
            <a:pPr algn="ctr"/>
            <a:r>
              <a:rPr lang="de-CH" altLang="de-DE" sz="1400">
                <a:latin typeface="Fira Sans Light" panose="020B0403050000020004" pitchFamily="34" charset="0"/>
              </a:rPr>
              <a:t>Source : Oxfam, </a:t>
            </a:r>
            <a:r>
              <a:rPr lang="de-CH" altLang="de-DE" sz="1400" err="1">
                <a:latin typeface="Fira Sans Light" panose="020B0403050000020004" pitchFamily="34" charset="0"/>
              </a:rPr>
              <a:t>Combattre</a:t>
            </a:r>
            <a:r>
              <a:rPr lang="de-CH" altLang="de-DE" sz="1400">
                <a:latin typeface="Fira Sans Light" panose="020B0403050000020004" pitchFamily="34" charset="0"/>
              </a:rPr>
              <a:t> les </a:t>
            </a:r>
            <a:r>
              <a:rPr lang="de-CH" altLang="de-DE" sz="1400" err="1">
                <a:latin typeface="Fira Sans Light" panose="020B0403050000020004" pitchFamily="34" charset="0"/>
              </a:rPr>
              <a:t>inégalités</a:t>
            </a:r>
            <a:r>
              <a:rPr lang="de-CH" altLang="de-DE" sz="1400">
                <a:latin typeface="Fira Sans Light" panose="020B0403050000020004" pitchFamily="34" charset="0"/>
              </a:rPr>
              <a:t> </a:t>
            </a:r>
            <a:r>
              <a:rPr lang="de-CH" altLang="de-DE" sz="1400" err="1">
                <a:latin typeface="Fira Sans Light" panose="020B0403050000020004" pitchFamily="34" charset="0"/>
              </a:rPr>
              <a:t>d’émissions</a:t>
            </a:r>
            <a:r>
              <a:rPr lang="de-CH" altLang="de-DE" sz="1400">
                <a:latin typeface="Fira Sans Light" panose="020B0403050000020004" pitchFamily="34" charset="0"/>
              </a:rPr>
              <a:t> de CO</a:t>
            </a:r>
            <a:r>
              <a:rPr lang="de-CH" altLang="de-DE" sz="1400" baseline="-25000">
                <a:latin typeface="Fira Sans Light" panose="020B0403050000020004" pitchFamily="34" charset="0"/>
              </a:rPr>
              <a:t>2</a:t>
            </a:r>
            <a:r>
              <a:rPr lang="de-CH" altLang="de-DE" sz="1400">
                <a:latin typeface="Fira Sans Light" panose="020B0403050000020004" pitchFamily="34" charset="0"/>
              </a:rPr>
              <a:t>, </a:t>
            </a:r>
            <a:r>
              <a:rPr lang="de-CH" altLang="de-DE" sz="1400" err="1">
                <a:latin typeface="Fira Sans Light" panose="020B0403050000020004" pitchFamily="34" charset="0"/>
              </a:rPr>
              <a:t>septembre</a:t>
            </a:r>
            <a:r>
              <a:rPr lang="de-CH" altLang="de-DE" sz="1400">
                <a:latin typeface="Fira Sans Light" panose="020B0403050000020004" pitchFamily="34" charset="0"/>
              </a:rPr>
              <a:t> 2020</a:t>
            </a:r>
            <a:endParaRPr lang="fr-FR" altLang="de-DE" sz="1400">
              <a:latin typeface="Fira Sans Light" panose="020B04030500000200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3EB79DBC-92C6-405A-9E21-21DEC774D2B9}"/>
              </a:ext>
            </a:extLst>
          </p:cNvPr>
          <p:cNvSpPr/>
          <p:nvPr/>
        </p:nvSpPr>
        <p:spPr>
          <a:xfrm>
            <a:off x="0" y="1561607"/>
            <a:ext cx="4337366" cy="4337366"/>
          </a:xfrm>
          <a:custGeom>
            <a:avLst/>
            <a:gdLst/>
            <a:ahLst/>
            <a:cxnLst/>
            <a:rect l="l" t="t" r="r" b="b"/>
            <a:pathLst>
              <a:path w="4337366" h="4337366">
                <a:moveTo>
                  <a:pt x="0" y="0"/>
                </a:moveTo>
                <a:lnTo>
                  <a:pt x="4337366" y="0"/>
                </a:lnTo>
                <a:lnTo>
                  <a:pt x="4337366" y="4337366"/>
                </a:lnTo>
                <a:lnTo>
                  <a:pt x="0" y="4337366"/>
                </a:lnTo>
                <a:lnTo>
                  <a:pt x="0" y="0"/>
                </a:lnTo>
                <a:close/>
              </a:path>
            </a:pathLst>
          </a:custGeom>
          <a:blipFill>
            <a:blip r:embed="rId3">
              <a:alphaModFix amt="29000"/>
              <a:extLst>
                <a:ext uri="{96DAC541-7B7A-43D3-8B79-37D633B846F1}">
                  <asvg:svgBlip xmlns:asvg="http://schemas.microsoft.com/office/drawing/2016/SVG/main" r:embed="rId4"/>
                </a:ext>
              </a:extLst>
            </a:blip>
            <a:stretch>
              <a:fillRect/>
            </a:stretch>
          </a:blipFill>
        </p:spPr>
        <p:txBody>
          <a:bodyPr/>
          <a:lstStyle/>
          <a:p>
            <a:endParaRPr lang="fr-CH"/>
          </a:p>
        </p:txBody>
      </p:sp>
      <p:sp>
        <p:nvSpPr>
          <p:cNvPr id="2" name="Titre 1">
            <a:extLst>
              <a:ext uri="{FF2B5EF4-FFF2-40B4-BE49-F238E27FC236}">
                <a16:creationId xmlns:a16="http://schemas.microsoft.com/office/drawing/2014/main" id="{C8C9D8C8-F998-4F32-8501-402C034423B7}"/>
              </a:ext>
            </a:extLst>
          </p:cNvPr>
          <p:cNvSpPr>
            <a:spLocks noGrp="1"/>
          </p:cNvSpPr>
          <p:nvPr>
            <p:ph type="title"/>
          </p:nvPr>
        </p:nvSpPr>
        <p:spPr>
          <a:xfrm>
            <a:off x="462557" y="390634"/>
            <a:ext cx="6471247" cy="855663"/>
          </a:xfrm>
        </p:spPr>
        <p:txBody>
          <a:bodyPr>
            <a:noAutofit/>
          </a:bodyPr>
          <a:lstStyle/>
          <a:p>
            <a:pPr>
              <a:defRPr/>
            </a:pPr>
            <a:r>
              <a:rPr lang="fr-FR" sz="2400" b="1" i="0">
                <a:solidFill>
                  <a:schemeClr val="tx1"/>
                </a:solidFill>
                <a:latin typeface="+mn-lt"/>
                <a:ea typeface="Roboto bold"/>
                <a:cs typeface="Arial"/>
              </a:rPr>
              <a:t>JUSTICE CLIMATIQUE :</a:t>
            </a:r>
            <a:r>
              <a:rPr lang="fr-FR" sz="2400" b="1" i="0">
                <a:solidFill>
                  <a:srgbClr val="E20004"/>
                </a:solidFill>
                <a:latin typeface="+mn-lt"/>
                <a:ea typeface="Roboto bold"/>
                <a:cs typeface="Arial"/>
              </a:rPr>
              <a:t> </a:t>
            </a:r>
            <a:r>
              <a:rPr lang="fr-FR" sz="2400" b="1" i="0">
                <a:solidFill>
                  <a:srgbClr val="E00034"/>
                </a:solidFill>
                <a:latin typeface="+mn-lt"/>
                <a:ea typeface="Roboto bold"/>
                <a:cs typeface="Arial"/>
              </a:rPr>
              <a:t>DÉFINITION</a:t>
            </a:r>
            <a:endParaRPr lang="fr-FR" sz="2400" i="0">
              <a:solidFill>
                <a:srgbClr val="E00034"/>
              </a:solidFill>
              <a:latin typeface="+mn-lt"/>
              <a:ea typeface="Roboto bold"/>
              <a:cs typeface="Arial"/>
            </a:endParaRPr>
          </a:p>
        </p:txBody>
      </p:sp>
      <p:sp>
        <p:nvSpPr>
          <p:cNvPr id="4" name="ZoneTexte 3">
            <a:extLst>
              <a:ext uri="{FF2B5EF4-FFF2-40B4-BE49-F238E27FC236}">
                <a16:creationId xmlns:a16="http://schemas.microsoft.com/office/drawing/2014/main" id="{421D1DA9-A044-C080-EF33-34B93C77B942}"/>
              </a:ext>
            </a:extLst>
          </p:cNvPr>
          <p:cNvSpPr txBox="1"/>
          <p:nvPr/>
        </p:nvSpPr>
        <p:spPr>
          <a:xfrm>
            <a:off x="4403314" y="2453017"/>
            <a:ext cx="4441972" cy="2800767"/>
          </a:xfrm>
          <a:prstGeom prst="rect">
            <a:avLst/>
          </a:prstGeom>
          <a:noFill/>
        </p:spPr>
        <p:txBody>
          <a:bodyPr wrap="square" lIns="91440" tIns="45720" rIns="91440" bIns="45720" rtlCol="0" anchor="t">
            <a:spAutoFit/>
          </a:bodyPr>
          <a:lstStyle/>
          <a:p>
            <a:r>
              <a:rPr lang="fr-CH" sz="2000">
                <a:latin typeface="Fira Sans Light" panose="020B0403050000020004" pitchFamily="34" charset="0"/>
                <a:ea typeface="Roboto"/>
                <a:cs typeface="Roboto"/>
              </a:rPr>
              <a:t>Tous les êtres humains et les générations futures doivent pouvoir mener </a:t>
            </a:r>
            <a:r>
              <a:rPr lang="fr-CH" sz="2000" b="1">
                <a:latin typeface="Fira Sans Light" panose="020B0403050000020004" pitchFamily="34" charset="0"/>
                <a:ea typeface="Roboto"/>
                <a:cs typeface="Roboto"/>
              </a:rPr>
              <a:t>une vie digne</a:t>
            </a:r>
            <a:r>
              <a:rPr lang="fr-CH" sz="2000">
                <a:latin typeface="Fira Sans Light" panose="020B0403050000020004" pitchFamily="34" charset="0"/>
                <a:ea typeface="Roboto"/>
                <a:cs typeface="Roboto"/>
              </a:rPr>
              <a:t>.</a:t>
            </a:r>
          </a:p>
          <a:p>
            <a:endParaRPr lang="fr-CH" sz="2000">
              <a:latin typeface="Fira Sans Light" panose="020B0403050000020004" pitchFamily="34" charset="0"/>
              <a:ea typeface="Roboto"/>
              <a:cs typeface="Roboto"/>
            </a:endParaRPr>
          </a:p>
          <a:p>
            <a:r>
              <a:rPr lang="fr-CH" sz="2000">
                <a:latin typeface="Fira Sans Light" panose="020B0403050000020004" pitchFamily="34" charset="0"/>
                <a:ea typeface="Roboto"/>
                <a:cs typeface="Roboto"/>
              </a:rPr>
              <a:t>Chacun·e doit </a:t>
            </a:r>
            <a:r>
              <a:rPr lang="fr-CH" sz="2000" b="1">
                <a:latin typeface="Fira Sans Light" panose="020B0403050000020004" pitchFamily="34" charset="0"/>
                <a:ea typeface="Roboto"/>
                <a:cs typeface="Roboto"/>
              </a:rPr>
              <a:t>contribuer</a:t>
            </a:r>
            <a:r>
              <a:rPr lang="fr-CH" sz="2000">
                <a:latin typeface="Fira Sans Light" panose="020B0403050000020004" pitchFamily="34" charset="0"/>
                <a:ea typeface="Roboto"/>
                <a:cs typeface="Roboto"/>
              </a:rPr>
              <a:t> à résoudre la crise climatique selon ses </a:t>
            </a:r>
            <a:r>
              <a:rPr lang="fr-CH" sz="2000" b="1">
                <a:latin typeface="Fira Sans Light" panose="020B0403050000020004" pitchFamily="34" charset="0"/>
                <a:ea typeface="Roboto"/>
                <a:cs typeface="Roboto"/>
              </a:rPr>
              <a:t>responsabilités et ses moyens : </a:t>
            </a:r>
            <a:r>
              <a:rPr lang="fr-CH" sz="2000">
                <a:latin typeface="Fira Sans Light" panose="020B0403050000020004" pitchFamily="34" charset="0"/>
                <a:ea typeface="Roboto"/>
                <a:cs typeface="Roboto"/>
              </a:rPr>
              <a:t>États, entreprises, individus…</a:t>
            </a:r>
          </a:p>
          <a:p>
            <a:pPr algn="just"/>
            <a:endParaRPr lang="fr-CH" sz="1600">
              <a:latin typeface="DM Sans"/>
              <a:ea typeface="Roboto" panose="02000000000000000000" pitchFamily="2" charset="0"/>
              <a:cs typeface="Roboto"/>
            </a:endParaRPr>
          </a:p>
        </p:txBody>
      </p:sp>
      <p:pic>
        <p:nvPicPr>
          <p:cNvPr id="7" name="Graphique 6" descr="Balance de la justice contour">
            <a:extLst>
              <a:ext uri="{FF2B5EF4-FFF2-40B4-BE49-F238E27FC236}">
                <a16:creationId xmlns:a16="http://schemas.microsoft.com/office/drawing/2014/main" id="{50ABAACC-4409-00E8-B509-B39A6B64A3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7655" y="1561607"/>
            <a:ext cx="4022056" cy="4022056"/>
          </a:xfrm>
          <a:prstGeom prst="rect">
            <a:avLst/>
          </a:prstGeom>
        </p:spPr>
      </p:pic>
    </p:spTree>
    <p:extLst>
      <p:ext uri="{BB962C8B-B14F-4D97-AF65-F5344CB8AC3E}">
        <p14:creationId xmlns:p14="http://schemas.microsoft.com/office/powerpoint/2010/main" val="1323824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texte, Billet de banque, Espèces, devise&#10;&#10;Description générée automatiquement">
            <a:extLst>
              <a:ext uri="{FF2B5EF4-FFF2-40B4-BE49-F238E27FC236}">
                <a16:creationId xmlns:a16="http://schemas.microsoft.com/office/drawing/2014/main" id="{33ED0DE8-5553-F610-464B-BF0F8F811BF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8599" t="344" r="1135" b="-687"/>
          <a:stretch/>
        </p:blipFill>
        <p:spPr>
          <a:xfrm>
            <a:off x="4514850" y="1266523"/>
            <a:ext cx="4629150" cy="5216489"/>
          </a:xfrm>
          <a:prstGeom prst="rect">
            <a:avLst/>
          </a:prstGeom>
        </p:spPr>
      </p:pic>
      <p:sp>
        <p:nvSpPr>
          <p:cNvPr id="6" name="TextBox 5">
            <a:extLst>
              <a:ext uri="{FF2B5EF4-FFF2-40B4-BE49-F238E27FC236}">
                <a16:creationId xmlns:a16="http://schemas.microsoft.com/office/drawing/2014/main" id="{5E6B8E5C-CCB9-AEC9-7EAD-F775E5F6B6BC}"/>
              </a:ext>
            </a:extLst>
          </p:cNvPr>
          <p:cNvSpPr txBox="1"/>
          <p:nvPr/>
        </p:nvSpPr>
        <p:spPr>
          <a:xfrm>
            <a:off x="2069633" y="3757043"/>
            <a:ext cx="5004732" cy="2560501"/>
          </a:xfrm>
          <a:prstGeom prst="rect">
            <a:avLst/>
          </a:prstGeom>
        </p:spPr>
        <p:txBody>
          <a:bodyPr lIns="50800" tIns="50800" rIns="50800" bIns="50800" rtlCol="0" anchor="ctr"/>
          <a:lstStyle/>
          <a:p>
            <a:pPr algn="ctr">
              <a:lnSpc>
                <a:spcPts val="2605"/>
              </a:lnSpc>
            </a:pPr>
            <a:endParaRPr>
              <a:solidFill>
                <a:prstClr val="black"/>
              </a:solidFill>
              <a:latin typeface="Calibri"/>
            </a:endParaRPr>
          </a:p>
        </p:txBody>
      </p:sp>
      <p:sp>
        <p:nvSpPr>
          <p:cNvPr id="20481" name="Inhaltsplatzhalter 3">
            <a:extLst>
              <a:ext uri="{FF2B5EF4-FFF2-40B4-BE49-F238E27FC236}">
                <a16:creationId xmlns:a16="http://schemas.microsoft.com/office/drawing/2014/main" id="{C390764D-A942-4947-AC3E-C87D93E8A927}"/>
              </a:ext>
            </a:extLst>
          </p:cNvPr>
          <p:cNvSpPr>
            <a:spLocks noGrp="1"/>
          </p:cNvSpPr>
          <p:nvPr>
            <p:ph sz="quarter" idx="13"/>
          </p:nvPr>
        </p:nvSpPr>
        <p:spPr>
          <a:xfrm>
            <a:off x="256727" y="3775533"/>
            <a:ext cx="4196838" cy="2237339"/>
          </a:xfrm>
        </p:spPr>
        <p:txBody>
          <a:bodyPr/>
          <a:lstStyle/>
          <a:p>
            <a:r>
              <a:rPr lang="fr-CH" sz="2000">
                <a:solidFill>
                  <a:schemeClr val="tx1"/>
                </a:solidFill>
                <a:latin typeface="Fira Sans Light" panose="020B0403050000020004" pitchFamily="34" charset="0"/>
              </a:rPr>
              <a:t>La Suisse a une </a:t>
            </a:r>
            <a:r>
              <a:rPr lang="fr-CH" sz="2000">
                <a:solidFill>
                  <a:schemeClr val="tx1"/>
                </a:solidFill>
                <a:latin typeface="Fira Sans Medium" panose="020B0603050000020004" pitchFamily="34" charset="0"/>
              </a:rPr>
              <a:t>responsabilité</a:t>
            </a:r>
            <a:r>
              <a:rPr lang="fr-CH" sz="2000">
                <a:solidFill>
                  <a:schemeClr val="tx1"/>
                </a:solidFill>
                <a:latin typeface="Fira Sans Light" panose="020B0403050000020004" pitchFamily="34" charset="0"/>
              </a:rPr>
              <a:t> :</a:t>
            </a:r>
            <a:endParaRPr lang="en-US" sz="2000">
              <a:solidFill>
                <a:schemeClr val="tx1"/>
              </a:solidFill>
              <a:latin typeface="Fira Sans Light" panose="020B0403050000020004" pitchFamily="34" charset="0"/>
            </a:endParaRPr>
          </a:p>
          <a:p>
            <a:pPr marL="342900" indent="-342900">
              <a:buFont typeface="Arial" panose="020B0604020202020204" pitchFamily="34" charset="0"/>
              <a:buChar char="•"/>
            </a:pPr>
            <a:r>
              <a:rPr lang="fr-CH" altLang="de-DE" sz="2000">
                <a:solidFill>
                  <a:schemeClr val="tx1"/>
                </a:solidFill>
                <a:latin typeface="Fira Sans Light" panose="020B0403050000020004" pitchFamily="34" charset="0"/>
              </a:rPr>
              <a:t>de par sa consommation historique</a:t>
            </a:r>
          </a:p>
          <a:p>
            <a:pPr marL="342900" indent="-342900">
              <a:buFont typeface="Arial" panose="020B0604020202020204" pitchFamily="34" charset="0"/>
              <a:buChar char="•"/>
            </a:pPr>
            <a:r>
              <a:rPr lang="fr-CH" altLang="de-DE" sz="2000">
                <a:solidFill>
                  <a:schemeClr val="tx1"/>
                </a:solidFill>
                <a:latin typeface="Fira Sans Light" panose="020B0403050000020004" pitchFamily="34" charset="0"/>
              </a:rPr>
              <a:t>de par sa consommation actuelle</a:t>
            </a:r>
          </a:p>
          <a:p>
            <a:pPr marL="342900" indent="-342900">
              <a:buFont typeface="Arial" panose="020B0604020202020204" pitchFamily="34" charset="0"/>
              <a:buChar char="•"/>
            </a:pPr>
            <a:r>
              <a:rPr lang="fr-CH" altLang="de-DE" sz="2000">
                <a:solidFill>
                  <a:schemeClr val="tx1"/>
                </a:solidFill>
                <a:latin typeface="Fira Sans Light" panose="020B0403050000020004" pitchFamily="34" charset="0"/>
              </a:rPr>
              <a:t>de par ses moyens financiers</a:t>
            </a:r>
          </a:p>
        </p:txBody>
      </p:sp>
      <p:sp>
        <p:nvSpPr>
          <p:cNvPr id="2" name="Titre 1"/>
          <p:cNvSpPr>
            <a:spLocks noGrp="1"/>
          </p:cNvSpPr>
          <p:nvPr>
            <p:ph type="title"/>
          </p:nvPr>
        </p:nvSpPr>
        <p:spPr>
          <a:xfrm>
            <a:off x="479316" y="395050"/>
            <a:ext cx="5772149" cy="855663"/>
          </a:xfrm>
        </p:spPr>
        <p:txBody>
          <a:bodyPr>
            <a:noAutofit/>
          </a:bodyPr>
          <a:lstStyle/>
          <a:p>
            <a:pPr>
              <a:defRPr/>
            </a:pPr>
            <a:r>
              <a:rPr lang="fr-FR" sz="2400" b="1" i="0">
                <a:solidFill>
                  <a:srgbClr val="E20004"/>
                </a:solidFill>
                <a:latin typeface="+mn-lt"/>
                <a:ea typeface="Roboto bold"/>
                <a:cs typeface="Arial"/>
              </a:rPr>
              <a:t>LE RÔLE DE LA SUISSE</a:t>
            </a:r>
            <a:endParaRPr lang="de-CH" sz="2400" b="1" i="0">
              <a:latin typeface="+mn-lt"/>
              <a:ea typeface="Roboto bold"/>
              <a:cs typeface="Arial"/>
            </a:endParaRPr>
          </a:p>
        </p:txBody>
      </p:sp>
      <p:pic>
        <p:nvPicPr>
          <p:cNvPr id="3" name="Image 2">
            <a:extLst>
              <a:ext uri="{FF2B5EF4-FFF2-40B4-BE49-F238E27FC236}">
                <a16:creationId xmlns:a16="http://schemas.microsoft.com/office/drawing/2014/main" id="{52E75C8B-07D0-354A-A51A-7544240FF90E}"/>
              </a:ext>
            </a:extLst>
          </p:cNvPr>
          <p:cNvPicPr>
            <a:picLocks noChangeAspect="1"/>
          </p:cNvPicPr>
          <p:nvPr/>
        </p:nvPicPr>
        <p:blipFill>
          <a:blip r:embed="rId5"/>
          <a:stretch>
            <a:fillRect/>
          </a:stretch>
        </p:blipFill>
        <p:spPr>
          <a:xfrm>
            <a:off x="1269557" y="1602346"/>
            <a:ext cx="1819406" cy="1819406"/>
          </a:xfrm>
          <a:prstGeom prst="rect">
            <a:avLst/>
          </a:prstGeom>
        </p:spPr>
      </p:pic>
    </p:spTree>
    <p:extLst>
      <p:ext uri="{BB962C8B-B14F-4D97-AF65-F5344CB8AC3E}">
        <p14:creationId xmlns:p14="http://schemas.microsoft.com/office/powerpoint/2010/main" val="4240968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9316" y="395050"/>
            <a:ext cx="5772149" cy="855663"/>
          </a:xfrm>
        </p:spPr>
        <p:txBody>
          <a:bodyPr>
            <a:noAutofit/>
          </a:bodyPr>
          <a:lstStyle/>
          <a:p>
            <a:pPr>
              <a:defRPr/>
            </a:pPr>
            <a:r>
              <a:rPr lang="fr-FR" sz="2400" b="1" i="0">
                <a:solidFill>
                  <a:srgbClr val="E00034"/>
                </a:solidFill>
                <a:latin typeface="Roboto bold"/>
                <a:ea typeface="Roboto bold"/>
                <a:cs typeface="Arial"/>
              </a:rPr>
              <a:t>NOTRE OBJECTIF</a:t>
            </a:r>
            <a:endParaRPr lang="en-US" sz="2400" b="1">
              <a:solidFill>
                <a:srgbClr val="E00034"/>
              </a:solidFill>
              <a:latin typeface="Roboto bold"/>
              <a:ea typeface="Roboto bold"/>
            </a:endParaRPr>
          </a:p>
        </p:txBody>
      </p:sp>
      <p:sp>
        <p:nvSpPr>
          <p:cNvPr id="3" name="TextBox 2">
            <a:extLst>
              <a:ext uri="{FF2B5EF4-FFF2-40B4-BE49-F238E27FC236}">
                <a16:creationId xmlns:a16="http://schemas.microsoft.com/office/drawing/2014/main" id="{3C6792CF-876A-60F0-5A4A-6C4CA7BE3712}"/>
              </a:ext>
            </a:extLst>
          </p:cNvPr>
          <p:cNvSpPr txBox="1"/>
          <p:nvPr/>
        </p:nvSpPr>
        <p:spPr>
          <a:xfrm>
            <a:off x="477836" y="1551277"/>
            <a:ext cx="8188328"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mj-lt"/>
              <a:buAutoNum type="arabicPeriod"/>
            </a:pPr>
            <a:r>
              <a:rPr lang="fr-CH">
                <a:latin typeface="Fira Sans Light" panose="020B0403050000020004" pitchFamily="34" charset="0"/>
                <a:cs typeface="Arial"/>
              </a:rPr>
              <a:t>Augmenter les ambitions climatiques : </a:t>
            </a:r>
            <a:r>
              <a:rPr lang="fr-CH">
                <a:latin typeface="Fira Sans Medium" panose="020B0603050000020004" pitchFamily="34" charset="0"/>
                <a:cs typeface="Arial"/>
              </a:rPr>
              <a:t>zéro émission nette d'ici 2040</a:t>
            </a:r>
          </a:p>
          <a:p>
            <a:pPr marL="342900" indent="-342900">
              <a:buFont typeface="+mj-lt"/>
              <a:buAutoNum type="arabicPeriod"/>
            </a:pPr>
            <a:endParaRPr lang="fr-CH" sz="800">
              <a:latin typeface="Fira Sans Light" panose="020B0403050000020004" pitchFamily="34" charset="0"/>
              <a:cs typeface="Arial"/>
            </a:endParaRPr>
          </a:p>
          <a:p>
            <a:pPr algn="ctr"/>
            <a:r>
              <a:rPr lang="fr-CH">
                <a:highlight>
                  <a:srgbClr val="00FF00"/>
                </a:highlight>
                <a:latin typeface="Fira Sans Medium" panose="020B0603050000020004" pitchFamily="34" charset="0"/>
                <a:cs typeface="Arial"/>
              </a:rPr>
              <a:t>Une politique climatique et des actions plus ambitieuses sont nécessaires </a:t>
            </a:r>
          </a:p>
          <a:p>
            <a:pPr marL="342900" indent="-342900">
              <a:buFont typeface="+mj-lt"/>
              <a:buAutoNum type="arabicPeriod"/>
            </a:pPr>
            <a:endParaRPr lang="fr-CH" sz="800">
              <a:latin typeface="Fira Sans Light" panose="020B0403050000020004" pitchFamily="34" charset="0"/>
              <a:cs typeface="Arial"/>
            </a:endParaRPr>
          </a:p>
          <a:p>
            <a:pPr marL="342900" indent="-342900">
              <a:buFont typeface="+mj-lt"/>
              <a:buAutoNum type="arabicPeriod" startAt="2"/>
            </a:pPr>
            <a:r>
              <a:rPr lang="fr-CH">
                <a:latin typeface="Fira Sans Light" panose="020B0403050000020004" pitchFamily="34" charset="0"/>
                <a:cs typeface="Arial"/>
              </a:rPr>
              <a:t>Contribuer à la réduction des émissions de CO</a:t>
            </a:r>
            <a:r>
              <a:rPr lang="fr-CH" baseline="-25000">
                <a:latin typeface="Fira Sans Light" panose="020B0403050000020004" pitchFamily="34" charset="0"/>
                <a:cs typeface="Arial"/>
              </a:rPr>
              <a:t>2</a:t>
            </a:r>
            <a:r>
              <a:rPr lang="fr-CH">
                <a:latin typeface="DM Sans"/>
                <a:cs typeface="Arial"/>
              </a:rPr>
              <a:t> </a:t>
            </a:r>
            <a:r>
              <a:rPr lang="fr-CH">
                <a:latin typeface="Fira Sans Light" panose="020B0403050000020004" pitchFamily="34" charset="0"/>
                <a:cs typeface="Arial"/>
              </a:rPr>
              <a:t>à l'étranger sans que cela soit comptabilisé dans l'objectif national </a:t>
            </a:r>
          </a:p>
          <a:p>
            <a:pPr marL="342900" indent="-342900">
              <a:buFont typeface="+mj-lt"/>
              <a:buAutoNum type="arabicPeriod" startAt="2"/>
            </a:pPr>
            <a:endParaRPr lang="fr-CH">
              <a:latin typeface="Fira Sans Light" panose="020B0403050000020004" pitchFamily="34" charset="0"/>
              <a:cs typeface="Arial"/>
            </a:endParaRPr>
          </a:p>
          <a:p>
            <a:pPr marL="342900" indent="-342900">
              <a:buFont typeface="+mj-lt"/>
              <a:buAutoNum type="arabicPeriod" startAt="2"/>
            </a:pPr>
            <a:r>
              <a:rPr lang="fr-CH">
                <a:latin typeface="Fira Sans Light" panose="020B0403050000020004" pitchFamily="34" charset="0"/>
                <a:cs typeface="Arial"/>
              </a:rPr>
              <a:t>Financer</a:t>
            </a:r>
            <a:r>
              <a:rPr lang="fr-CH" b="1">
                <a:latin typeface="Fira Sans Light" panose="020B0403050000020004" pitchFamily="34" charset="0"/>
                <a:cs typeface="Arial"/>
              </a:rPr>
              <a:t> </a:t>
            </a:r>
            <a:r>
              <a:rPr lang="fr-CH">
                <a:latin typeface="Fira Sans Medium" panose="020B0603050000020004" pitchFamily="34" charset="0"/>
                <a:cs typeface="Arial"/>
              </a:rPr>
              <a:t>une part équitable du financement international de la lutte contre les changements climatiques</a:t>
            </a:r>
            <a:r>
              <a:rPr lang="fr-CH">
                <a:latin typeface="Fira Sans Light" panose="020B0403050000020004" pitchFamily="34" charset="0"/>
                <a:cs typeface="Arial"/>
              </a:rPr>
              <a:t> par des fonds publics et allouer à cet effet des ressources nouvelles et supplémentaires au financement de la lutte contre les changements climatiques </a:t>
            </a:r>
          </a:p>
          <a:p>
            <a:pPr marL="342900" indent="-342900">
              <a:buFont typeface="+mj-lt"/>
              <a:buAutoNum type="arabicPeriod" startAt="2"/>
            </a:pPr>
            <a:endParaRPr lang="fr-CH">
              <a:latin typeface="Fira Sans Light" panose="020B0403050000020004" pitchFamily="34" charset="0"/>
              <a:cs typeface="Arial"/>
            </a:endParaRPr>
          </a:p>
          <a:p>
            <a:pPr marL="342900" indent="-342900">
              <a:buFont typeface="+mj-lt"/>
              <a:buAutoNum type="arabicPeriod" startAt="2"/>
            </a:pPr>
            <a:r>
              <a:rPr lang="fr-CH">
                <a:latin typeface="Fira Sans Light" panose="020B0403050000020004" pitchFamily="34" charset="0"/>
                <a:cs typeface="Arial"/>
              </a:rPr>
              <a:t>Mettre à disposition</a:t>
            </a:r>
            <a:r>
              <a:rPr lang="fr-CH" b="1">
                <a:latin typeface="Fira Sans Light" panose="020B0403050000020004" pitchFamily="34" charset="0"/>
                <a:cs typeface="Arial"/>
              </a:rPr>
              <a:t> </a:t>
            </a:r>
            <a:r>
              <a:rPr lang="fr-CH">
                <a:latin typeface="Fira Sans Medium" panose="020B0603050000020004" pitchFamily="34" charset="0"/>
                <a:cs typeface="Arial"/>
              </a:rPr>
              <a:t>des moyens financiers pour les pertes et les dommages déjà survenus</a:t>
            </a:r>
          </a:p>
          <a:p>
            <a:pPr marL="342900" indent="-342900">
              <a:buFont typeface="+mj-lt"/>
              <a:buAutoNum type="arabicPeriod" startAt="2"/>
            </a:pPr>
            <a:endParaRPr lang="fr-CH">
              <a:latin typeface="Fira Sans Light" panose="020B0403050000020004" pitchFamily="34" charset="0"/>
              <a:cs typeface="Arial"/>
            </a:endParaRPr>
          </a:p>
          <a:p>
            <a:pPr marL="342900" indent="-342900">
              <a:buFont typeface="+mj-lt"/>
              <a:buAutoNum type="arabicPeriod" startAt="2"/>
            </a:pPr>
            <a:r>
              <a:rPr lang="fr-CH">
                <a:latin typeface="Fira Sans Light" panose="020B0403050000020004" pitchFamily="34" charset="0"/>
                <a:cs typeface="Arial"/>
              </a:rPr>
              <a:t>La place financière doit également contribuer à la réalisation des objectifs de l’accord de Paris</a:t>
            </a:r>
          </a:p>
        </p:txBody>
      </p:sp>
      <p:sp>
        <p:nvSpPr>
          <p:cNvPr id="5" name="Inhaltsplatzhalter 1">
            <a:extLst>
              <a:ext uri="{FF2B5EF4-FFF2-40B4-BE49-F238E27FC236}">
                <a16:creationId xmlns:a16="http://schemas.microsoft.com/office/drawing/2014/main" id="{A59BE7CD-7B54-4EDC-5DEC-DC5ECB3C5559}"/>
              </a:ext>
            </a:extLst>
          </p:cNvPr>
          <p:cNvSpPr txBox="1">
            <a:spLocks noChangeArrowheads="1"/>
          </p:cNvSpPr>
          <p:nvPr/>
        </p:nvSpPr>
        <p:spPr bwMode="auto">
          <a:xfrm>
            <a:off x="477836" y="6125107"/>
            <a:ext cx="818832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spcBef>
                <a:spcPts val="1200"/>
              </a:spcBef>
              <a:buFont typeface="Arial" panose="020B0604020202020204" pitchFamily="34" charset="0"/>
              <a:defRPr sz="2400">
                <a:solidFill>
                  <a:schemeClr val="tx1"/>
                </a:solidFill>
                <a:latin typeface="Arial" panose="020B0604020202020204" pitchFamily="34" charset="0"/>
              </a:defRPr>
            </a:lvl1pPr>
            <a:lvl2pPr marL="287338" indent="-287338">
              <a:spcBef>
                <a:spcPts val="1200"/>
              </a:spcBef>
              <a:buFont typeface="Arial" panose="020B0604020202020204" pitchFamily="34" charset="0"/>
              <a:buChar char="‒"/>
              <a:defRPr sz="2400">
                <a:solidFill>
                  <a:schemeClr val="tx1"/>
                </a:solidFill>
                <a:latin typeface="Arial" panose="020B0604020202020204" pitchFamily="34" charset="0"/>
              </a:defRPr>
            </a:lvl2pPr>
            <a:lvl3pPr marL="574675" indent="-287338">
              <a:spcBef>
                <a:spcPts val="1200"/>
              </a:spcBef>
              <a:buFont typeface="Arial" panose="020B0604020202020204" pitchFamily="34" charset="0"/>
              <a:buChar char="‒"/>
              <a:defRPr sz="2400">
                <a:solidFill>
                  <a:schemeClr val="tx1"/>
                </a:solidFill>
                <a:latin typeface="Arial" panose="020B0604020202020204" pitchFamily="34" charset="0"/>
              </a:defRPr>
            </a:lvl3pPr>
            <a:lvl4pPr marL="863600" indent="-287338">
              <a:spcBef>
                <a:spcPts val="1200"/>
              </a:spcBef>
              <a:buFont typeface="Arial" panose="020B0604020202020204" pitchFamily="34" charset="0"/>
              <a:buChar char="‒"/>
              <a:defRPr sz="2400">
                <a:solidFill>
                  <a:schemeClr val="tx1"/>
                </a:solidFill>
                <a:latin typeface="Arial" panose="020B0604020202020204" pitchFamily="34" charset="0"/>
              </a:defRPr>
            </a:lvl4pPr>
            <a:lvl5pPr marL="1150938" indent="-287338">
              <a:spcBef>
                <a:spcPts val="1200"/>
              </a:spcBef>
              <a:buFont typeface="Arial" panose="020B0604020202020204" pitchFamily="34" charset="0"/>
              <a:buChar char="‒"/>
              <a:defRPr sz="2400">
                <a:solidFill>
                  <a:schemeClr val="tx1"/>
                </a:solidFill>
                <a:latin typeface="Arial" panose="020B0604020202020204" pitchFamily="34" charset="0"/>
              </a:defRPr>
            </a:lvl5pPr>
            <a:lvl6pPr marL="1608138" indent="-287338" eaLnBrk="0" fontAlgn="base" hangingPunct="0">
              <a:spcBef>
                <a:spcPts val="1200"/>
              </a:spcBef>
              <a:spcAft>
                <a:spcPct val="0"/>
              </a:spcAft>
              <a:buFont typeface="Arial" panose="020B0604020202020204" pitchFamily="34" charset="0"/>
              <a:buChar char="‒"/>
              <a:defRPr sz="2400">
                <a:solidFill>
                  <a:schemeClr val="tx1"/>
                </a:solidFill>
                <a:latin typeface="Arial" panose="020B0604020202020204" pitchFamily="34" charset="0"/>
              </a:defRPr>
            </a:lvl6pPr>
            <a:lvl7pPr marL="2065338" indent="-287338" eaLnBrk="0" fontAlgn="base" hangingPunct="0">
              <a:spcBef>
                <a:spcPts val="1200"/>
              </a:spcBef>
              <a:spcAft>
                <a:spcPct val="0"/>
              </a:spcAft>
              <a:buFont typeface="Arial" panose="020B0604020202020204" pitchFamily="34" charset="0"/>
              <a:buChar char="‒"/>
              <a:defRPr sz="2400">
                <a:solidFill>
                  <a:schemeClr val="tx1"/>
                </a:solidFill>
                <a:latin typeface="Arial" panose="020B0604020202020204" pitchFamily="34" charset="0"/>
              </a:defRPr>
            </a:lvl7pPr>
            <a:lvl8pPr marL="2522538" indent="-287338" eaLnBrk="0" fontAlgn="base" hangingPunct="0">
              <a:spcBef>
                <a:spcPts val="1200"/>
              </a:spcBef>
              <a:spcAft>
                <a:spcPct val="0"/>
              </a:spcAft>
              <a:buFont typeface="Arial" panose="020B0604020202020204" pitchFamily="34" charset="0"/>
              <a:buChar char="‒"/>
              <a:defRPr sz="2400">
                <a:solidFill>
                  <a:schemeClr val="tx1"/>
                </a:solidFill>
                <a:latin typeface="Arial" panose="020B0604020202020204" pitchFamily="34" charset="0"/>
              </a:defRPr>
            </a:lvl8pPr>
            <a:lvl9pPr marL="2979738" indent="-287338" eaLnBrk="0" fontAlgn="base" hangingPunct="0">
              <a:spcBef>
                <a:spcPts val="1200"/>
              </a:spcBef>
              <a:spcAft>
                <a:spcPct val="0"/>
              </a:spcAft>
              <a:buFont typeface="Arial" panose="020B0604020202020204" pitchFamily="34" charset="0"/>
              <a:buChar char="‒"/>
              <a:defRPr sz="2400">
                <a:solidFill>
                  <a:schemeClr val="tx1"/>
                </a:solidFill>
                <a:latin typeface="Arial" panose="020B0604020202020204" pitchFamily="34" charset="0"/>
              </a:defRPr>
            </a:lvl9pPr>
          </a:lstStyle>
          <a:p>
            <a:pPr algn="ctr"/>
            <a:r>
              <a:rPr lang="fr-CH" altLang="de-DE" sz="1400">
                <a:latin typeface="Fira Sans Light"/>
              </a:rPr>
              <a:t>Source : </a:t>
            </a:r>
            <a:r>
              <a:rPr lang="fr-CH" altLang="de-DE" sz="1400">
                <a:latin typeface="Fira Sans Light"/>
                <a:cs typeface="Calibri"/>
              </a:rPr>
              <a:t>Alliance climatique</a:t>
            </a:r>
            <a:endParaRPr lang="fr-CH" altLang="de-DE" sz="1400">
              <a:latin typeface="Fira Sans Light" panose="020B0403050000020004" pitchFamily="34" charset="0"/>
              <a:cs typeface="Calibri"/>
            </a:endParaRPr>
          </a:p>
        </p:txBody>
      </p:sp>
    </p:spTree>
    <p:extLst>
      <p:ext uri="{BB962C8B-B14F-4D97-AF65-F5344CB8AC3E}">
        <p14:creationId xmlns:p14="http://schemas.microsoft.com/office/powerpoint/2010/main" val="387175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017FE1D6-27C2-0EE2-DB5D-EFD2C282F01D}"/>
              </a:ext>
            </a:extLst>
          </p:cNvPr>
          <p:cNvSpPr txBox="1">
            <a:spLocks/>
          </p:cNvSpPr>
          <p:nvPr/>
        </p:nvSpPr>
        <p:spPr>
          <a:xfrm>
            <a:off x="822788" y="952661"/>
            <a:ext cx="6043312" cy="855663"/>
          </a:xfrm>
          <a:prstGeom prst="rect">
            <a:avLst/>
          </a:prstGeom>
        </p:spPr>
        <p:txBody>
          <a:bodyPr vert="horz" lIns="91440" tIns="45720" rIns="91440" bIns="45720" rtlCol="0" anchor="ctr">
            <a:normAutofit/>
          </a:bodyPr>
          <a:lstStyle>
            <a:lvl1pPr algn="l" rtl="0" eaLnBrk="0" fontAlgn="base" hangingPunct="0">
              <a:spcBef>
                <a:spcPct val="0"/>
              </a:spcBef>
              <a:spcAft>
                <a:spcPct val="0"/>
              </a:spcAft>
              <a:defRPr sz="2800" i="1" kern="1200">
                <a:solidFill>
                  <a:srgbClr val="E20000"/>
                </a:solidFill>
                <a:latin typeface="Arial" pitchFamily="34" charset="0"/>
                <a:ea typeface="+mj-ea"/>
                <a:cs typeface="Arial" pitchFamily="34" charset="0"/>
              </a:defRPr>
            </a:lvl1pPr>
            <a:lvl2pPr algn="r" rtl="0" eaLnBrk="0" fontAlgn="base" hangingPunct="0">
              <a:spcBef>
                <a:spcPct val="0"/>
              </a:spcBef>
              <a:spcAft>
                <a:spcPct val="0"/>
              </a:spcAft>
              <a:defRPr sz="2800" i="1">
                <a:solidFill>
                  <a:srgbClr val="E20000"/>
                </a:solidFill>
                <a:latin typeface="Arial" charset="0"/>
                <a:cs typeface="Arial" charset="0"/>
              </a:defRPr>
            </a:lvl2pPr>
            <a:lvl3pPr algn="r" rtl="0" eaLnBrk="0" fontAlgn="base" hangingPunct="0">
              <a:spcBef>
                <a:spcPct val="0"/>
              </a:spcBef>
              <a:spcAft>
                <a:spcPct val="0"/>
              </a:spcAft>
              <a:defRPr sz="2800" i="1">
                <a:solidFill>
                  <a:srgbClr val="E20000"/>
                </a:solidFill>
                <a:latin typeface="Arial" charset="0"/>
                <a:cs typeface="Arial" charset="0"/>
              </a:defRPr>
            </a:lvl3pPr>
            <a:lvl4pPr algn="r" rtl="0" eaLnBrk="0" fontAlgn="base" hangingPunct="0">
              <a:spcBef>
                <a:spcPct val="0"/>
              </a:spcBef>
              <a:spcAft>
                <a:spcPct val="0"/>
              </a:spcAft>
              <a:defRPr sz="2800" i="1">
                <a:solidFill>
                  <a:srgbClr val="E20000"/>
                </a:solidFill>
                <a:latin typeface="Arial" charset="0"/>
                <a:cs typeface="Arial" charset="0"/>
              </a:defRPr>
            </a:lvl4pPr>
            <a:lvl5pPr algn="r" rtl="0" eaLnBrk="0" fontAlgn="base" hangingPunct="0">
              <a:spcBef>
                <a:spcPct val="0"/>
              </a:spcBef>
              <a:spcAft>
                <a:spcPct val="0"/>
              </a:spcAft>
              <a:defRPr sz="2800" i="1">
                <a:solidFill>
                  <a:srgbClr val="E20000"/>
                </a:solidFill>
                <a:latin typeface="Arial" charset="0"/>
                <a:cs typeface="Arial" charset="0"/>
              </a:defRPr>
            </a:lvl5pPr>
            <a:lvl6pPr marL="457200" algn="r" rtl="0" fontAlgn="base">
              <a:spcBef>
                <a:spcPct val="0"/>
              </a:spcBef>
              <a:spcAft>
                <a:spcPct val="0"/>
              </a:spcAft>
              <a:defRPr sz="2800" i="1">
                <a:solidFill>
                  <a:srgbClr val="E20000"/>
                </a:solidFill>
                <a:latin typeface="Arial" charset="0"/>
                <a:cs typeface="Arial" charset="0"/>
              </a:defRPr>
            </a:lvl6pPr>
            <a:lvl7pPr marL="914400" algn="r" rtl="0" fontAlgn="base">
              <a:spcBef>
                <a:spcPct val="0"/>
              </a:spcBef>
              <a:spcAft>
                <a:spcPct val="0"/>
              </a:spcAft>
              <a:defRPr sz="2800" i="1">
                <a:solidFill>
                  <a:srgbClr val="E20000"/>
                </a:solidFill>
                <a:latin typeface="Arial" charset="0"/>
                <a:cs typeface="Arial" charset="0"/>
              </a:defRPr>
            </a:lvl7pPr>
            <a:lvl8pPr marL="1371600" algn="r" rtl="0" fontAlgn="base">
              <a:spcBef>
                <a:spcPct val="0"/>
              </a:spcBef>
              <a:spcAft>
                <a:spcPct val="0"/>
              </a:spcAft>
              <a:defRPr sz="2800" i="1">
                <a:solidFill>
                  <a:srgbClr val="E20000"/>
                </a:solidFill>
                <a:latin typeface="Arial" charset="0"/>
                <a:cs typeface="Arial" charset="0"/>
              </a:defRPr>
            </a:lvl8pPr>
            <a:lvl9pPr marL="1828800" algn="r" rtl="0" fontAlgn="base">
              <a:spcBef>
                <a:spcPct val="0"/>
              </a:spcBef>
              <a:spcAft>
                <a:spcPct val="0"/>
              </a:spcAft>
              <a:defRPr sz="2800" i="1">
                <a:solidFill>
                  <a:srgbClr val="E20000"/>
                </a:solidFill>
                <a:latin typeface="Arial" charset="0"/>
                <a:cs typeface="Arial" charset="0"/>
              </a:defRPr>
            </a:lvl9pPr>
          </a:lstStyle>
          <a:p>
            <a:endParaRPr lang="fr-CH" sz="2700" i="0">
              <a:latin typeface="Roboto bold" panose="02000000000000000000" pitchFamily="2" charset="0"/>
            </a:endParaRPr>
          </a:p>
        </p:txBody>
      </p:sp>
      <p:sp>
        <p:nvSpPr>
          <p:cNvPr id="5" name="Titre 4">
            <a:extLst>
              <a:ext uri="{FF2B5EF4-FFF2-40B4-BE49-F238E27FC236}">
                <a16:creationId xmlns:a16="http://schemas.microsoft.com/office/drawing/2014/main" id="{235436A1-87EE-3F70-E2D0-F7B61F9B44E3}"/>
              </a:ext>
            </a:extLst>
          </p:cNvPr>
          <p:cNvSpPr>
            <a:spLocks noGrp="1"/>
          </p:cNvSpPr>
          <p:nvPr>
            <p:ph type="title"/>
          </p:nvPr>
        </p:nvSpPr>
        <p:spPr>
          <a:xfrm>
            <a:off x="463551" y="403228"/>
            <a:ext cx="7886085" cy="855663"/>
          </a:xfrm>
        </p:spPr>
        <p:txBody>
          <a:bodyPr>
            <a:noAutofit/>
          </a:bodyPr>
          <a:lstStyle/>
          <a:p>
            <a:r>
              <a:rPr lang="fr-CH" sz="2400" b="1" i="0">
                <a:solidFill>
                  <a:srgbClr val="E00034"/>
                </a:solidFill>
                <a:latin typeface="+mn-lt"/>
                <a:ea typeface="Roboto bold"/>
                <a:cs typeface="Arial"/>
              </a:rPr>
              <a:t>POURQUOI UNE 4</a:t>
            </a:r>
            <a:r>
              <a:rPr lang="fr-CH" sz="2400" b="1" i="0" baseline="30000">
                <a:solidFill>
                  <a:srgbClr val="E00034"/>
                </a:solidFill>
                <a:latin typeface="+mn-lt"/>
                <a:ea typeface="Roboto bold"/>
                <a:cs typeface="Arial"/>
              </a:rPr>
              <a:t>ème</a:t>
            </a:r>
            <a:r>
              <a:rPr lang="fr-CH" sz="2400" b="1" i="0">
                <a:solidFill>
                  <a:srgbClr val="E00034"/>
                </a:solidFill>
                <a:latin typeface="+mn-lt"/>
                <a:ea typeface="Roboto bold"/>
                <a:cs typeface="Arial"/>
              </a:rPr>
              <a:t> CAMPAGNE </a:t>
            </a:r>
            <a:br>
              <a:rPr lang="fr-CH" sz="2400" b="1" i="0">
                <a:solidFill>
                  <a:srgbClr val="E00034"/>
                </a:solidFill>
                <a:latin typeface="+mn-lt"/>
                <a:ea typeface="Roboto bold"/>
                <a:cs typeface="Arial"/>
              </a:rPr>
            </a:br>
            <a:r>
              <a:rPr lang="fr-CH" sz="2400" b="1" i="0">
                <a:solidFill>
                  <a:srgbClr val="E00034"/>
                </a:solidFill>
                <a:latin typeface="+mn-lt"/>
                <a:ea typeface="Roboto bold"/>
                <a:cs typeface="Arial"/>
              </a:rPr>
              <a:t>SUR LA JUSTICE CLIMATIQUE ? </a:t>
            </a:r>
            <a:endParaRPr lang="en-US" sz="2400">
              <a:latin typeface="+mn-lt"/>
            </a:endParaRPr>
          </a:p>
        </p:txBody>
      </p:sp>
      <p:pic>
        <p:nvPicPr>
          <p:cNvPr id="3" name="Picture 2">
            <a:extLst>
              <a:ext uri="{FF2B5EF4-FFF2-40B4-BE49-F238E27FC236}">
                <a16:creationId xmlns:a16="http://schemas.microsoft.com/office/drawing/2014/main" id="{62C41FFA-15FD-351F-A068-D2C3ED0F0C44}"/>
              </a:ext>
            </a:extLst>
          </p:cNvPr>
          <p:cNvPicPr>
            <a:picLocks noChangeAspect="1"/>
          </p:cNvPicPr>
          <p:nvPr/>
        </p:nvPicPr>
        <p:blipFill rotWithShape="1">
          <a:blip r:embed="rId3"/>
          <a:srcRect l="10345" t="389" r="16882" b="-718"/>
          <a:stretch/>
        </p:blipFill>
        <p:spPr>
          <a:xfrm>
            <a:off x="321333" y="2032197"/>
            <a:ext cx="2736901" cy="3297123"/>
          </a:xfrm>
          <a:prstGeom prst="rect">
            <a:avLst/>
          </a:prstGeom>
        </p:spPr>
      </p:pic>
      <p:pic>
        <p:nvPicPr>
          <p:cNvPr id="4" name="Picture 3">
            <a:extLst>
              <a:ext uri="{FF2B5EF4-FFF2-40B4-BE49-F238E27FC236}">
                <a16:creationId xmlns:a16="http://schemas.microsoft.com/office/drawing/2014/main" id="{F6E71ADC-2EA8-69A3-00C4-0C6D92BA5C8D}"/>
              </a:ext>
            </a:extLst>
          </p:cNvPr>
          <p:cNvPicPr>
            <a:picLocks noChangeAspect="1"/>
          </p:cNvPicPr>
          <p:nvPr/>
        </p:nvPicPr>
        <p:blipFill>
          <a:blip r:embed="rId4"/>
          <a:stretch>
            <a:fillRect/>
          </a:stretch>
        </p:blipFill>
        <p:spPr>
          <a:xfrm>
            <a:off x="3200400" y="2029898"/>
            <a:ext cx="2743200" cy="3272657"/>
          </a:xfrm>
          <a:prstGeom prst="rect">
            <a:avLst/>
          </a:prstGeom>
        </p:spPr>
      </p:pic>
      <p:pic>
        <p:nvPicPr>
          <p:cNvPr id="6" name="Picture 5">
            <a:extLst>
              <a:ext uri="{FF2B5EF4-FFF2-40B4-BE49-F238E27FC236}">
                <a16:creationId xmlns:a16="http://schemas.microsoft.com/office/drawing/2014/main" id="{273917CD-0A0F-4D12-58D4-5C92F0104439}"/>
              </a:ext>
            </a:extLst>
          </p:cNvPr>
          <p:cNvPicPr>
            <a:picLocks noChangeAspect="1"/>
          </p:cNvPicPr>
          <p:nvPr/>
        </p:nvPicPr>
        <p:blipFill rotWithShape="1">
          <a:blip r:embed="rId5"/>
          <a:srcRect r="392" b="15288"/>
          <a:stretch/>
        </p:blipFill>
        <p:spPr>
          <a:xfrm>
            <a:off x="6057900" y="2029646"/>
            <a:ext cx="2732444" cy="3284312"/>
          </a:xfrm>
          <a:prstGeom prst="rect">
            <a:avLst/>
          </a:prstGeom>
        </p:spPr>
      </p:pic>
    </p:spTree>
    <p:extLst>
      <p:ext uri="{BB962C8B-B14F-4D97-AF65-F5344CB8AC3E}">
        <p14:creationId xmlns:p14="http://schemas.microsoft.com/office/powerpoint/2010/main" val="188991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bfa_präsentation">
  <a:themeElements>
    <a:clrScheme name="Kampagne">
      <a:dk1>
        <a:srgbClr val="000000"/>
      </a:dk1>
      <a:lt1>
        <a:srgbClr val="FFFFFF"/>
      </a:lt1>
      <a:dk2>
        <a:srgbClr val="7F7F7F"/>
      </a:dk2>
      <a:lt2>
        <a:srgbClr val="B3B3B3"/>
      </a:lt2>
      <a:accent1>
        <a:srgbClr val="86B918"/>
      </a:accent1>
      <a:accent2>
        <a:srgbClr val="C3DC8C"/>
      </a:accent2>
      <a:accent3>
        <a:srgbClr val="E7F1D1"/>
      </a:accent3>
      <a:accent4>
        <a:srgbClr val="E20000"/>
      </a:accent4>
      <a:accent5>
        <a:srgbClr val="0074BB"/>
      </a:accent5>
      <a:accent6>
        <a:srgbClr val="212F8A"/>
      </a:accent6>
      <a:hlink>
        <a:srgbClr val="0074BB"/>
      </a:hlink>
      <a:folHlink>
        <a:srgbClr val="212F8A"/>
      </a:folHlink>
    </a:clrScheme>
    <a:fontScheme name="BF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fa_präsentation 1">
        <a:dk1>
          <a:srgbClr val="000000"/>
        </a:dk1>
        <a:lt1>
          <a:srgbClr val="FFFFFF"/>
        </a:lt1>
        <a:dk2>
          <a:srgbClr val="7F7F7F"/>
        </a:dk2>
        <a:lt2>
          <a:srgbClr val="B3B3B3"/>
        </a:lt2>
        <a:accent1>
          <a:srgbClr val="86B918"/>
        </a:accent1>
        <a:accent2>
          <a:srgbClr val="C3DC8C"/>
        </a:accent2>
        <a:accent3>
          <a:srgbClr val="FFFFFF"/>
        </a:accent3>
        <a:accent4>
          <a:srgbClr val="000000"/>
        </a:accent4>
        <a:accent5>
          <a:srgbClr val="C3D9AB"/>
        </a:accent5>
        <a:accent6>
          <a:srgbClr val="B0C77E"/>
        </a:accent6>
        <a:hlink>
          <a:srgbClr val="0074BB"/>
        </a:hlink>
        <a:folHlink>
          <a:srgbClr val="212F8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fa_präsentation">
  <a:themeElements>
    <a:clrScheme name="Kampagne">
      <a:dk1>
        <a:srgbClr val="000000"/>
      </a:dk1>
      <a:lt1>
        <a:srgbClr val="FFFFFF"/>
      </a:lt1>
      <a:dk2>
        <a:srgbClr val="7F7F7F"/>
      </a:dk2>
      <a:lt2>
        <a:srgbClr val="B3B3B3"/>
      </a:lt2>
      <a:accent1>
        <a:srgbClr val="86B918"/>
      </a:accent1>
      <a:accent2>
        <a:srgbClr val="C3DC8C"/>
      </a:accent2>
      <a:accent3>
        <a:srgbClr val="E7F1D1"/>
      </a:accent3>
      <a:accent4>
        <a:srgbClr val="E20000"/>
      </a:accent4>
      <a:accent5>
        <a:srgbClr val="0074BB"/>
      </a:accent5>
      <a:accent6>
        <a:srgbClr val="212F8A"/>
      </a:accent6>
      <a:hlink>
        <a:srgbClr val="0074BB"/>
      </a:hlink>
      <a:folHlink>
        <a:srgbClr val="212F8A"/>
      </a:folHlink>
    </a:clrScheme>
    <a:fontScheme name="BF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fa_präsentation 1">
        <a:dk1>
          <a:srgbClr val="000000"/>
        </a:dk1>
        <a:lt1>
          <a:srgbClr val="FFFFFF"/>
        </a:lt1>
        <a:dk2>
          <a:srgbClr val="7F7F7F"/>
        </a:dk2>
        <a:lt2>
          <a:srgbClr val="B3B3B3"/>
        </a:lt2>
        <a:accent1>
          <a:srgbClr val="86B918"/>
        </a:accent1>
        <a:accent2>
          <a:srgbClr val="C3DC8C"/>
        </a:accent2>
        <a:accent3>
          <a:srgbClr val="FFFFFF"/>
        </a:accent3>
        <a:accent4>
          <a:srgbClr val="000000"/>
        </a:accent4>
        <a:accent5>
          <a:srgbClr val="C3D9AB"/>
        </a:accent5>
        <a:accent6>
          <a:srgbClr val="B0C77E"/>
        </a:accent6>
        <a:hlink>
          <a:srgbClr val="0074BB"/>
        </a:hlink>
        <a:folHlink>
          <a:srgbClr val="212F8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a5871b8-9b05-46ab-9e31-c771cd947d17">
      <Terms xmlns="http://schemas.microsoft.com/office/infopath/2007/PartnerControls"/>
    </lcf76f155ced4ddcb4097134ff3c332f>
    <TaxCatchAll xmlns="1d1e066d-3749-4682-b797-a82dc517543f" xsi:nil="true"/>
    <Remarques xmlns="3a5871b8-9b05-46ab-9e31-c771cd947d1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C5F66D5F76960F45837B3660FAB4B6CE" ma:contentTypeVersion="15" ma:contentTypeDescription="Ein neues Dokument erstellen." ma:contentTypeScope="" ma:versionID="6002430d8818985ae250db1b2c0b409d">
  <xsd:schema xmlns:xsd="http://www.w3.org/2001/XMLSchema" xmlns:xs="http://www.w3.org/2001/XMLSchema" xmlns:p="http://schemas.microsoft.com/office/2006/metadata/properties" xmlns:ns2="3a5871b8-9b05-46ab-9e31-c771cd947d17" xmlns:ns3="1d1e066d-3749-4682-b797-a82dc517543f" targetNamespace="http://schemas.microsoft.com/office/2006/metadata/properties" ma:root="true" ma:fieldsID="1520257c84ad7075c4c70cddfdd41ff6" ns2:_="" ns3:_="">
    <xsd:import namespace="3a5871b8-9b05-46ab-9e31-c771cd947d17"/>
    <xsd:import namespace="1d1e066d-3749-4682-b797-a82dc517543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Remarqu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5871b8-9b05-46ab-9e31-c771cd947d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7efc9518-b6b5-43da-9d1b-ced96563385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Remarques" ma:index="21" nillable="true" ma:displayName="Remarques" ma:format="Dropdown" ma:internalName="Remarques">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1e066d-3749-4682-b797-a82dc517543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c96d0da-1c34-48b8-8292-0bea16897fb7}" ma:internalName="TaxCatchAll" ma:showField="CatchAllData" ma:web="1d1e066d-3749-4682-b797-a82dc517543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402C12-E283-4E2C-9FC2-8E1D0886B70F}">
  <ds:schemaRefs>
    <ds:schemaRef ds:uri="http://schemas.microsoft.com/office/2006/documentManagement/types"/>
    <ds:schemaRef ds:uri="http://schemas.microsoft.com/office/2006/metadata/properties"/>
    <ds:schemaRef ds:uri="http://purl.org/dc/elements/1.1/"/>
    <ds:schemaRef ds:uri="3a5871b8-9b05-46ab-9e31-c771cd947d17"/>
    <ds:schemaRef ds:uri="1d1e066d-3749-4682-b797-a82dc517543f"/>
    <ds:schemaRef ds:uri="http://schemas.openxmlformats.org/package/2006/metadata/core-properties"/>
    <ds:schemaRef ds:uri="http://purl.org/dc/terms/"/>
    <ds:schemaRef ds:uri="http://schemas.microsoft.com/office/infopath/2007/PartnerControls"/>
    <ds:schemaRef ds:uri="http://purl.org/dc/dcmitype/"/>
    <ds:schemaRef ds:uri="http://www.w3.org/XML/1998/namespace"/>
  </ds:schemaRefs>
</ds:datastoreItem>
</file>

<file path=customXml/itemProps2.xml><?xml version="1.0" encoding="utf-8"?>
<ds:datastoreItem xmlns:ds="http://schemas.openxmlformats.org/officeDocument/2006/customXml" ds:itemID="{B110FC5E-F798-4204-93F5-5DAB223D213F}">
  <ds:schemaRefs>
    <ds:schemaRef ds:uri="http://schemas.microsoft.com/sharepoint/v3/contenttype/forms"/>
  </ds:schemaRefs>
</ds:datastoreItem>
</file>

<file path=customXml/itemProps3.xml><?xml version="1.0" encoding="utf-8"?>
<ds:datastoreItem xmlns:ds="http://schemas.openxmlformats.org/officeDocument/2006/customXml" ds:itemID="{B8A157D9-3DCC-4F8C-9C64-E4F996FD5667}">
  <ds:schemaRefs>
    <ds:schemaRef ds:uri="1d1e066d-3749-4682-b797-a82dc517543f"/>
    <ds:schemaRef ds:uri="3a5871b8-9b05-46ab-9e31-c771cd947d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8393</Words>
  <Application>Microsoft Office PowerPoint</Application>
  <PresentationFormat>Affichage à l'écran (4:3)</PresentationFormat>
  <Paragraphs>623</Paragraphs>
  <Slides>32</Slides>
  <Notes>31</Notes>
  <HiddenSlides>0</HiddenSlides>
  <MMClips>0</MMClips>
  <ScaleCrop>false</ScaleCrop>
  <HeadingPairs>
    <vt:vector size="6" baseType="variant">
      <vt:variant>
        <vt:lpstr>Polices utilisées</vt:lpstr>
      </vt:variant>
      <vt:variant>
        <vt:i4>21</vt:i4>
      </vt:variant>
      <vt:variant>
        <vt:lpstr>Thème</vt:lpstr>
      </vt:variant>
      <vt:variant>
        <vt:i4>2</vt:i4>
      </vt:variant>
      <vt:variant>
        <vt:lpstr>Titres des diapositives</vt:lpstr>
      </vt:variant>
      <vt:variant>
        <vt:i4>32</vt:i4>
      </vt:variant>
    </vt:vector>
  </HeadingPairs>
  <TitlesOfParts>
    <vt:vector size="55" baseType="lpstr">
      <vt:lpstr>Arial</vt:lpstr>
      <vt:lpstr>Calibri</vt:lpstr>
      <vt:lpstr>Courier New</vt:lpstr>
      <vt:lpstr>Daytona Light</vt:lpstr>
      <vt:lpstr>DM Sans</vt:lpstr>
      <vt:lpstr>DM Sans Bold</vt:lpstr>
      <vt:lpstr>Fira Sans</vt:lpstr>
      <vt:lpstr>Fira Sans Light</vt:lpstr>
      <vt:lpstr>Fira Sans Medium</vt:lpstr>
      <vt:lpstr>FiraSans-Book</vt:lpstr>
      <vt:lpstr>FiraSans-Light</vt:lpstr>
      <vt:lpstr>FiraSans-LightItalic</vt:lpstr>
      <vt:lpstr>FiraSans-MediumItalic</vt:lpstr>
      <vt:lpstr>Noto Serif</vt:lpstr>
      <vt:lpstr>Open Sans</vt:lpstr>
      <vt:lpstr>Roboto</vt:lpstr>
      <vt:lpstr>Roboto Bold</vt:lpstr>
      <vt:lpstr>Roboto Bold</vt:lpstr>
      <vt:lpstr>var(--font-heading)</vt:lpstr>
      <vt:lpstr>var(--font-paragraph-bold)</vt:lpstr>
      <vt:lpstr>Wingdings</vt:lpstr>
      <vt:lpstr>1_bfa_präsentation</vt:lpstr>
      <vt:lpstr>bfa_präsentation</vt:lpstr>
      <vt:lpstr>Présentation PowerPoint</vt:lpstr>
      <vt:lpstr>Présentation PowerPoint</vt:lpstr>
      <vt:lpstr>Présentation PowerPoint</vt:lpstr>
      <vt:lpstr>MOINS RESPONSABLES,  PLUS AFFECTÉES</vt:lpstr>
      <vt:lpstr>LA GRANDE INJUSTICE</vt:lpstr>
      <vt:lpstr>JUSTICE CLIMATIQUE : DÉFINITION</vt:lpstr>
      <vt:lpstr>LE RÔLE DE LA SUISSE</vt:lpstr>
      <vt:lpstr>NOTRE OBJECTIF</vt:lpstr>
      <vt:lpstr>POURQUOI UNE 4ème CAMPAGNE  SUR LA JUSTICE CLIMATIQUE ? </vt:lpstr>
      <vt:lpstr>Présentation PowerPoint</vt:lpstr>
      <vt:lpstr>Présentation PowerPoint</vt:lpstr>
      <vt:lpstr>Présentation PowerPoint</vt:lpstr>
      <vt:lpstr>Présentation PowerPoint</vt:lpstr>
      <vt:lpstr>Présentation PowerPoint</vt:lpstr>
      <vt:lpstr>ENSEMBLE, AUGMENTONS  NOTRE EMPREINTE DE LA MAIN</vt:lpstr>
      <vt:lpstr>Présentation PowerPoint</vt:lpstr>
      <vt:lpstr>Présentation PowerPoint</vt:lpstr>
      <vt:lpstr>Présentation PowerPoint</vt:lpstr>
      <vt:lpstr>DÉROULEMENT DE LA CAMPAGNE</vt:lpstr>
      <vt:lpstr>HÔTE DE LA CAMPAGNE</vt:lpstr>
      <vt:lpstr>MATÉRIEL DE CAMPAGNE</vt:lpstr>
      <vt:lpstr>CERFLA</vt:lpstr>
      <vt:lpstr>CALENDRIER DE CARÊME</vt:lpstr>
      <vt:lpstr>TENTURE DE CARÊME</vt:lpstr>
      <vt:lpstr>Présentation PowerPoint</vt:lpstr>
      <vt:lpstr>ANIMATIONS POUR LES ENFANTS ET LES JEUNES</vt:lpstr>
      <vt:lpstr>PROPOSITIONS DE CÉLÉBRATIONS</vt:lpstr>
      <vt:lpstr>ACTIONS</vt:lpstr>
      <vt:lpstr>ÉVÈNEMENTS</vt:lpstr>
      <vt:lpstr>FILMS ET DOCUMENTAIRES</vt:lpstr>
      <vt:lpstr>Présentation PowerPoint</vt:lpstr>
      <vt:lpstr>Présentation PowerPoint</vt:lpstr>
    </vt:vector>
  </TitlesOfParts>
  <Company>FREY+CIE TELECOM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Stage</dc:creator>
  <cp:lastModifiedBy>Rahel Ablorh</cp:lastModifiedBy>
  <cp:revision>1</cp:revision>
  <cp:lastPrinted>2019-12-19T11:02:55Z</cp:lastPrinted>
  <dcterms:created xsi:type="dcterms:W3CDTF">2019-12-10T09:54:46Z</dcterms:created>
  <dcterms:modified xsi:type="dcterms:W3CDTF">2023-12-21T08:49:22Z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0x010100C5F66D5F76960F45837B3660FAB4B6CE</vt:lpwstr>
  </property>
</Properties>
</file>